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9" r:id="rId3"/>
    <p:sldMasterId id="2147485075" r:id="rId4"/>
    <p:sldMasterId id="2147485089" r:id="rId5"/>
  </p:sldMasterIdLst>
  <p:notesMasterIdLst>
    <p:notesMasterId r:id="rId20"/>
  </p:notesMasterIdLst>
  <p:handoutMasterIdLst>
    <p:handoutMasterId r:id="rId21"/>
  </p:handoutMasterIdLst>
  <p:sldIdLst>
    <p:sldId id="385" r:id="rId6"/>
    <p:sldId id="256" r:id="rId7"/>
    <p:sldId id="1042" r:id="rId8"/>
    <p:sldId id="259" r:id="rId9"/>
    <p:sldId id="1167" r:id="rId10"/>
    <p:sldId id="1172" r:id="rId11"/>
    <p:sldId id="1175" r:id="rId12"/>
    <p:sldId id="1092" r:id="rId13"/>
    <p:sldId id="1127" r:id="rId14"/>
    <p:sldId id="1177" r:id="rId15"/>
    <p:sldId id="1136" r:id="rId16"/>
    <p:sldId id="1145" r:id="rId17"/>
    <p:sldId id="1149" r:id="rId18"/>
    <p:sldId id="1007" r:id="rId19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ce Burdett" initials="LB" lastIdx="1" clrIdx="0">
    <p:extLst>
      <p:ext uri="{19B8F6BF-5375-455C-9EA6-DF929625EA0E}">
        <p15:presenceInfo xmlns:p15="http://schemas.microsoft.com/office/powerpoint/2012/main" userId="b7074e35e47fe11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990000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30" autoAdjust="0"/>
    <p:restoredTop sz="73519" autoAdjust="0"/>
  </p:normalViewPr>
  <p:slideViewPr>
    <p:cSldViewPr>
      <p:cViewPr varScale="1">
        <p:scale>
          <a:sx n="79" d="100"/>
          <a:sy n="79" d="100"/>
        </p:scale>
        <p:origin x="47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3254" y="77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skia Shelton" userId="11ee9d00-aed7-428c-8ebe-def6ad56010f" providerId="ADAL" clId="{79D70686-BC53-422A-8438-85FF7698D4EF}"/>
    <pc:docChg chg="modMainMaster">
      <pc:chgData name="Saskia Shelton" userId="11ee9d00-aed7-428c-8ebe-def6ad56010f" providerId="ADAL" clId="{79D70686-BC53-422A-8438-85FF7698D4EF}" dt="2023-03-17T17:00:14.147" v="0" actId="735"/>
      <pc:docMkLst>
        <pc:docMk/>
      </pc:docMkLst>
      <pc:sldMasterChg chg="modSldLayout">
        <pc:chgData name="Saskia Shelton" userId="11ee9d00-aed7-428c-8ebe-def6ad56010f" providerId="ADAL" clId="{79D70686-BC53-422A-8438-85FF7698D4EF}" dt="2023-03-17T17:00:14.147" v="0" actId="735"/>
        <pc:sldMasterMkLst>
          <pc:docMk/>
          <pc:sldMasterMk cId="3435559669" sldId="2147485089"/>
        </pc:sldMasterMkLst>
        <pc:sldLayoutChg chg="modSp">
          <pc:chgData name="Saskia Shelton" userId="11ee9d00-aed7-428c-8ebe-def6ad56010f" providerId="ADAL" clId="{79D70686-BC53-422A-8438-85FF7698D4EF}" dt="2023-03-17T17:00:14.147" v="0" actId="735"/>
          <pc:sldLayoutMkLst>
            <pc:docMk/>
            <pc:sldMasterMk cId="3435559669" sldId="2147485089"/>
            <pc:sldLayoutMk cId="2212150110" sldId="214748509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5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C0EE07D-1EFA-488B-8E8C-A403A1D303BA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0625639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 dirty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2417D6AC-435A-445C-ACBE-5FC2FE35DA92}" type="slidenum">
              <a:rPr lang="en-AU" altLang="en-US" smtClean="0">
                <a:latin typeface="Times New Roman" panose="02020603050405020304" pitchFamily="18" charset="0"/>
              </a:rPr>
              <a:pPr/>
              <a:t>1</a:t>
            </a:fld>
            <a:endParaRPr lang="en-AU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32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NZ" altLang="en-US" dirty="0"/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750AA-4A2D-4A26-A78C-8BB04A39D76C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741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 dirty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17D6AC-435A-445C-ACBE-5FC2FE35DA92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253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05BD1-EC11-4377-98D2-834D4DA167CC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222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tabLst>
                <a:tab pos="934522" algn="l"/>
              </a:tabLst>
            </a:pPr>
            <a:r>
              <a:rPr lang="en-NZ" altLang="en-US" dirty="0"/>
              <a:t>4 emotions are negative = 80% of memory is of negative events</a:t>
            </a:r>
          </a:p>
          <a:p>
            <a:pPr>
              <a:tabLst>
                <a:tab pos="934522" algn="l"/>
              </a:tabLst>
            </a:pPr>
            <a:endParaRPr lang="en-NZ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69993" indent="-29615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84605" indent="-23692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58447" indent="-23692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132289" indent="-23692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49371B10-1E4A-4A09-B0F0-530E0B99FE58}" type="slidenum">
              <a:rPr lang="en-AU" altLang="en-US" smtClean="0">
                <a:latin typeface="Times New Roman" panose="02020603050405020304" pitchFamily="18" charset="0"/>
              </a:rPr>
              <a:pPr/>
              <a:t>6</a:t>
            </a:fld>
            <a:endParaRPr lang="en-AU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45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69993" indent="-29615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84605" indent="-23692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58447" indent="-23692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132289" indent="-23692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5A282A-01B4-49D5-A730-DF1C8A27D8F9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/>
          </a:p>
        </p:txBody>
      </p:sp>
    </p:spTree>
    <p:extLst>
      <p:ext uri="{BB962C8B-B14F-4D97-AF65-F5344CB8AC3E}">
        <p14:creationId xmlns:p14="http://schemas.microsoft.com/office/powerpoint/2010/main" val="1462649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05BD1-EC11-4377-98D2-834D4DA167CC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007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 dirty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69993" indent="-29615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84605" indent="-23692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58447" indent="-23692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132289" indent="-23692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8C0C75-4054-4833-9F00-21501B9D78F0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337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05BD1-EC11-4377-98D2-834D4DA167CC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928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05BD1-EC11-4377-98D2-834D4DA167CC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909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0EE07D-1EFA-488B-8E8C-A403A1D303BA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952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NZ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D44B1-67E0-4358-93A5-AEEBC09DF29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633573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D9C94-6C37-457E-BE37-1C0F756F2C3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2771561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79417" y="908051"/>
            <a:ext cx="2783416" cy="5267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7053" y="908051"/>
            <a:ext cx="8149167" cy="5267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CE7B6-4D66-4338-97C6-DB689DB7334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491808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A3C4D-E275-4AF6-A92D-E9100BC0C4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</p:spTree>
    <p:extLst>
      <p:ext uri="{BB962C8B-B14F-4D97-AF65-F5344CB8AC3E}">
        <p14:creationId xmlns:p14="http://schemas.microsoft.com/office/powerpoint/2010/main" val="359702993"/>
      </p:ext>
    </p:extLst>
  </p:cSld>
  <p:clrMapOvr>
    <a:masterClrMapping/>
  </p:clrMapOvr>
  <p:transition spd="slow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NZ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D44B1-67E0-4358-93A5-AEEBC09DF29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633573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443BF-E6CD-4AC5-B331-BA684DB66F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86792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26741-AD87-4887-B971-A6C6E902216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46723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3" y="2060575"/>
            <a:ext cx="54652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2060575"/>
            <a:ext cx="546734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C1FEE-133A-4969-919D-8E895AE1D60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788499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B2812-46C5-41DC-8FF3-CC23BF7219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799891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49F15-5E9E-4A04-B733-6DC4347A0AB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392026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0EAE5-9DD8-45B4-8106-79912CBBAA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456010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443BF-E6CD-4AC5-B331-BA684DB66F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86792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D2B65-B191-4BC7-AD7D-25CD642C4D7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545793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en-NZ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2A88E-26E8-4D39-A2D7-B6DF3D7E8F2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412764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D9C94-6C37-457E-BE37-1C0F756F2C3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2771561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79417" y="908051"/>
            <a:ext cx="2783416" cy="5267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7053" y="908051"/>
            <a:ext cx="8149167" cy="5267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CE7B6-4D66-4338-97C6-DB689DB7334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4918085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A3C4D-E275-4AF6-A92D-E9100BC0C4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</p:spTree>
    <p:extLst>
      <p:ext uri="{BB962C8B-B14F-4D97-AF65-F5344CB8AC3E}">
        <p14:creationId xmlns:p14="http://schemas.microsoft.com/office/powerpoint/2010/main" val="359702993"/>
      </p:ext>
    </p:extLst>
  </p:cSld>
  <p:clrMapOvr>
    <a:masterClrMapping/>
  </p:clrMapOvr>
  <p:transition spd="slow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0A03-44E4-4841-AC45-170A301CD1E7}" type="datetimeFigureOut">
              <a:rPr lang="en-NZ" smtClean="0"/>
              <a:t>18/03/2023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BED6-FE26-4F42-A5F0-384E815040D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12150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0A03-44E4-4841-AC45-170A301CD1E7}" type="datetimeFigureOut">
              <a:rPr lang="en-NZ" smtClean="0"/>
              <a:t>18/03/2023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BED6-FE26-4F42-A5F0-384E815040D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27130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0A03-44E4-4841-AC45-170A301CD1E7}" type="datetimeFigureOut">
              <a:rPr lang="en-NZ" smtClean="0"/>
              <a:t>18/03/2023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BED6-FE26-4F42-A5F0-384E815040D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98807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0A03-44E4-4841-AC45-170A301CD1E7}" type="datetimeFigureOut">
              <a:rPr lang="en-NZ" smtClean="0"/>
              <a:t>18/03/2023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BED6-FE26-4F42-A5F0-384E815040D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534091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0A03-44E4-4841-AC45-170A301CD1E7}" type="datetimeFigureOut">
              <a:rPr lang="en-NZ" smtClean="0"/>
              <a:t>18/03/2023</a:t>
            </a:fld>
            <a:endParaRPr lang="en-N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BED6-FE26-4F42-A5F0-384E815040D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572434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26741-AD87-4887-B971-A6C6E902216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467231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0A03-44E4-4841-AC45-170A301CD1E7}" type="datetimeFigureOut">
              <a:rPr lang="en-NZ" smtClean="0"/>
              <a:t>18/03/2023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BED6-FE26-4F42-A5F0-384E815040D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78139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0A03-44E4-4841-AC45-170A301CD1E7}" type="datetimeFigureOut">
              <a:rPr lang="en-NZ" smtClean="0"/>
              <a:t>18/03/2023</a:t>
            </a:fld>
            <a:endParaRPr lang="en-N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BED6-FE26-4F42-A5F0-384E815040D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47144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0A03-44E4-4841-AC45-170A301CD1E7}" type="datetimeFigureOut">
              <a:rPr lang="en-NZ" smtClean="0"/>
              <a:t>18/03/2023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BED6-FE26-4F42-A5F0-384E815040D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809122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0A03-44E4-4841-AC45-170A301CD1E7}" type="datetimeFigureOut">
              <a:rPr lang="en-NZ" smtClean="0"/>
              <a:t>18/03/2023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BED6-FE26-4F42-A5F0-384E815040D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547958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0A03-44E4-4841-AC45-170A301CD1E7}" type="datetimeFigureOut">
              <a:rPr lang="en-NZ" smtClean="0"/>
              <a:t>18/03/2023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BED6-FE26-4F42-A5F0-384E815040D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095511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0A03-44E4-4841-AC45-170A301CD1E7}" type="datetimeFigureOut">
              <a:rPr lang="en-NZ" smtClean="0"/>
              <a:t>18/03/2023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BED6-FE26-4F42-A5F0-384E815040D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76715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3" y="2060575"/>
            <a:ext cx="54652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2060575"/>
            <a:ext cx="546734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C1FEE-133A-4969-919D-8E895AE1D60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788499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B2812-46C5-41DC-8FF3-CC23BF7219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799891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49F15-5E9E-4A04-B733-6DC4347A0AB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392026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0EAE5-9DD8-45B4-8106-79912CBBAA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456010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D2B65-B191-4BC7-AD7D-25CD642C4D7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54579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en-NZ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2A88E-26E8-4D39-A2D7-B6DF3D7E8F2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412764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alphaModFix amt="27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0" y="908050"/>
            <a:ext cx="111363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0" y="2060575"/>
            <a:ext cx="111363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7F16215-F6E3-4300-B2A3-FA637922CE4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2" r:id="rId1"/>
    <p:sldLayoutId id="2147485063" r:id="rId2"/>
    <p:sldLayoutId id="2147485064" r:id="rId3"/>
    <p:sldLayoutId id="2147485065" r:id="rId4"/>
    <p:sldLayoutId id="2147485066" r:id="rId5"/>
    <p:sldLayoutId id="2147485067" r:id="rId6"/>
    <p:sldLayoutId id="2147485068" r:id="rId7"/>
    <p:sldLayoutId id="2147485069" r:id="rId8"/>
    <p:sldLayoutId id="2147485070" r:id="rId9"/>
    <p:sldLayoutId id="2147485071" r:id="rId10"/>
    <p:sldLayoutId id="2147485072" r:id="rId11"/>
    <p:sldLayoutId id="2147485073" r:id="rId12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allAtOnce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anose="05000000000000000000" pitchFamily="2" charset="2"/>
        <a:buBlip>
          <a:blip r:embed="rId15"/>
        </a:buBlip>
        <a:defRPr sz="32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rgbClr val="0000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000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0" y="908050"/>
            <a:ext cx="111363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0" y="2060575"/>
            <a:ext cx="111363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7F16215-F6E3-4300-B2A3-FA637922CE4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6" r:id="rId1"/>
    <p:sldLayoutId id="2147485077" r:id="rId2"/>
    <p:sldLayoutId id="2147485078" r:id="rId3"/>
    <p:sldLayoutId id="2147485079" r:id="rId4"/>
    <p:sldLayoutId id="2147485080" r:id="rId5"/>
    <p:sldLayoutId id="2147485081" r:id="rId6"/>
    <p:sldLayoutId id="2147485082" r:id="rId7"/>
    <p:sldLayoutId id="2147485083" r:id="rId8"/>
    <p:sldLayoutId id="2147485084" r:id="rId9"/>
    <p:sldLayoutId id="2147485085" r:id="rId10"/>
    <p:sldLayoutId id="2147485086" r:id="rId11"/>
    <p:sldLayoutId id="2147485087" r:id="rId12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allAtOnce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anose="05000000000000000000" pitchFamily="2" charset="2"/>
        <a:buBlip>
          <a:blip r:embed="rId15"/>
        </a:buBlip>
        <a:defRPr sz="32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rgbClr val="0000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000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E0A03-44E4-4841-AC45-170A301CD1E7}" type="datetimeFigureOut">
              <a:rPr lang="en-NZ" smtClean="0"/>
              <a:t>18/03/2023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4BED6-FE26-4F42-A5F0-384E815040D8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355596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90" r:id="rId1"/>
    <p:sldLayoutId id="2147485091" r:id="rId2"/>
    <p:sldLayoutId id="2147485092" r:id="rId3"/>
    <p:sldLayoutId id="2147485093" r:id="rId4"/>
    <p:sldLayoutId id="2147485094" r:id="rId5"/>
    <p:sldLayoutId id="2147485095" r:id="rId6"/>
    <p:sldLayoutId id="2147485096" r:id="rId7"/>
    <p:sldLayoutId id="2147485097" r:id="rId8"/>
    <p:sldLayoutId id="2147485098" r:id="rId9"/>
    <p:sldLayoutId id="2147485099" r:id="rId10"/>
    <p:sldLayoutId id="21474851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16.jp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9.jpg"/><Relationship Id="rId7" Type="http://schemas.openxmlformats.org/officeDocument/2006/relationships/image" Target="../media/image20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695325" y="6210300"/>
            <a:ext cx="4752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rgbClr val="000099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000099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000099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NZ" alt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Warninternational.com</a:t>
            </a:r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E8927EC-5BA8-4002-8DA4-F0DBF66196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7"/>
          <p:cNvSpPr txBox="1">
            <a:spLocks noChangeArrowheads="1"/>
          </p:cNvSpPr>
          <p:nvPr/>
        </p:nvSpPr>
        <p:spPr bwMode="auto">
          <a:xfrm>
            <a:off x="-33504" y="1844824"/>
            <a:ext cx="1219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rgbClr val="000099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6"/>
              </a:buBlip>
              <a:defRPr sz="2400">
                <a:solidFill>
                  <a:srgbClr val="000099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 sz="2000">
                <a:solidFill>
                  <a:srgbClr val="000099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ADAPTING TO OUR BUSY WORLD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734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 looking at the camera&#10;&#10;Description generated with very high confidence">
            <a:extLst>
              <a:ext uri="{FF2B5EF4-FFF2-40B4-BE49-F238E27FC236}">
                <a16:creationId xmlns:a16="http://schemas.microsoft.com/office/drawing/2014/main" id="{FD33BD88-3E52-4EDA-B400-950C4F6FE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7" y="-60497"/>
            <a:ext cx="12385374" cy="697899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C7F98E-45AD-A449-3C29-1CA251B7E9ED}"/>
              </a:ext>
            </a:extLst>
          </p:cNvPr>
          <p:cNvSpPr txBox="1"/>
          <p:nvPr/>
        </p:nvSpPr>
        <p:spPr>
          <a:xfrm>
            <a:off x="7984670" y="4741812"/>
            <a:ext cx="631915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Sleep</a:t>
            </a: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172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9D9CE-40B0-469D-A7BB-8B0023708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680" y="4941168"/>
            <a:ext cx="10440140" cy="1655762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Arial Black" panose="020B0A04020102020204" pitchFamily="34" charset="0"/>
              </a:rPr>
              <a:t>Deeper</a:t>
            </a:r>
            <a:r>
              <a:rPr lang="en-US" sz="6600" dirty="0">
                <a:latin typeface="Arial Black" panose="020B0A04020102020204" pitchFamily="34" charset="0"/>
              </a:rPr>
              <a:t> Fixes</a:t>
            </a:r>
            <a:endParaRPr lang="en-NZ" sz="6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947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n, outdoor, person, water&#10;&#10;Description automatically generated">
            <a:extLst>
              <a:ext uri="{FF2B5EF4-FFF2-40B4-BE49-F238E27FC236}">
                <a16:creationId xmlns:a16="http://schemas.microsoft.com/office/drawing/2014/main" id="{372D6C0D-5461-4701-93D4-EE756BB76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"/>
            <a:ext cx="12192000" cy="690891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A088C5-F410-F0E7-0CEB-86CD85471A11}"/>
              </a:ext>
            </a:extLst>
          </p:cNvPr>
          <p:cNvSpPr txBox="1"/>
          <p:nvPr/>
        </p:nvSpPr>
        <p:spPr>
          <a:xfrm>
            <a:off x="7680176" y="764704"/>
            <a:ext cx="6197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Breathe</a:t>
            </a:r>
            <a:endParaRPr kumimoji="0" lang="en-NZ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27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4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6096000" y="6008391"/>
            <a:ext cx="6096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rgbClr val="000099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000099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 sz="2000">
                <a:solidFill>
                  <a:srgbClr val="000099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www.warninternational.com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95505"/>
            <a:ext cx="12192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od Times Rg" panose="020B0605020000020001" pitchFamily="34" charset="0"/>
                <a:ea typeface="+mn-ea"/>
                <a:cs typeface="+mn-cs"/>
              </a:rPr>
              <a:t> </a:t>
            </a:r>
            <a:r>
              <a:rPr kumimoji="0" lang="en-NZ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od Times Rg" panose="020B0605020000020001" pitchFamily="34" charset="0"/>
                <a:ea typeface="+mn-ea"/>
                <a:cs typeface="+mn-cs"/>
              </a:rPr>
              <a:t>You’ve Got This!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24" y="3528700"/>
            <a:ext cx="2066274" cy="3160587"/>
          </a:xfrm>
          <a:prstGeom prst="rect">
            <a:avLst/>
          </a:prstGeom>
        </p:spPr>
      </p:pic>
      <p:pic>
        <p:nvPicPr>
          <p:cNvPr id="11" name="Picture 10" descr="A close up of a logo&#10;&#10;Description generated with high confidence">
            <a:extLst>
              <a:ext uri="{FF2B5EF4-FFF2-40B4-BE49-F238E27FC236}">
                <a16:creationId xmlns:a16="http://schemas.microsoft.com/office/drawing/2014/main" id="{1F69C8BB-E65C-49D6-AB99-5CB721C0272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3841"/>
          <a:stretch/>
        </p:blipFill>
        <p:spPr>
          <a:xfrm>
            <a:off x="9144000" y="1498398"/>
            <a:ext cx="2365904" cy="1795491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F3B7DC6-0A1A-445C-88AB-620F9F1689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09" y="4229900"/>
            <a:ext cx="5184291" cy="1888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8819700-9E5A-4104-A86F-A72983AAFD92}"/>
              </a:ext>
            </a:extLst>
          </p:cNvPr>
          <p:cNvGrpSpPr/>
          <p:nvPr/>
        </p:nvGrpSpPr>
        <p:grpSpPr>
          <a:xfrm>
            <a:off x="8723895" y="3605893"/>
            <a:ext cx="3285473" cy="947215"/>
            <a:chOff x="9048328" y="5949280"/>
            <a:chExt cx="2941810" cy="882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B08A12-1B2F-4896-9F3C-5CD81F07B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560496" y="6093296"/>
              <a:ext cx="566192" cy="56619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2D7C83-12EB-45EB-88FF-7D2538B56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048328" y="6103168"/>
              <a:ext cx="566192" cy="56619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FB84AD5-1BFB-4803-9858-ED3D05A08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64352" y="5949280"/>
              <a:ext cx="1567517" cy="88251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C15844-58C7-4942-A08A-3CA025EE2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381282" y="6099376"/>
              <a:ext cx="608856" cy="608856"/>
            </a:xfrm>
            <a:prstGeom prst="rect">
              <a:avLst/>
            </a:prstGeom>
          </p:spPr>
        </p:pic>
      </p:grp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DB63E7B-74F9-4435-94F9-4D1D58B3340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381" y="3528700"/>
            <a:ext cx="2155618" cy="316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5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5A48BC-C5EB-4F1B-AA97-8FB2E3237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0" t="7645" b="-425"/>
          <a:stretch/>
        </p:blipFill>
        <p:spPr>
          <a:xfrm>
            <a:off x="1574017" y="406442"/>
            <a:ext cx="8504262" cy="609363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70818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9D9CE-40B0-469D-A7BB-8B0023708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2550" y="167999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C00000"/>
                </a:solidFill>
                <a:latin typeface="Arial Black" panose="020B0A04020102020204" pitchFamily="34" charset="0"/>
              </a:rPr>
              <a:t>Catastrophising!</a:t>
            </a:r>
            <a:endParaRPr lang="en-NZ" sz="6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726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person, sitting&#10;&#10;Description automatically generated">
            <a:extLst>
              <a:ext uri="{FF2B5EF4-FFF2-40B4-BE49-F238E27FC236}">
                <a16:creationId xmlns:a16="http://schemas.microsoft.com/office/drawing/2014/main" id="{F3EBFB2B-5BA4-42A8-B4E0-63005BD6E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057"/>
            <a:ext cx="12192000" cy="699093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7FADE2-9E55-3509-69D9-29AFB747DCD0}"/>
              </a:ext>
            </a:extLst>
          </p:cNvPr>
          <p:cNvSpPr txBox="1"/>
          <p:nvPr/>
        </p:nvSpPr>
        <p:spPr>
          <a:xfrm>
            <a:off x="398883" y="3953376"/>
            <a:ext cx="72988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Who Do You Care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About?</a:t>
            </a: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683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BD0885-D573-CCD4-B0D8-34AC27429140}"/>
              </a:ext>
            </a:extLst>
          </p:cNvPr>
          <p:cNvSpPr txBox="1"/>
          <p:nvPr/>
        </p:nvSpPr>
        <p:spPr>
          <a:xfrm>
            <a:off x="7180028" y="3376123"/>
            <a:ext cx="4515147" cy="15292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Uncertainty!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5" name="Picture 4" descr="A grey room full of question marks with an opening going out">
            <a:extLst>
              <a:ext uri="{FF2B5EF4-FFF2-40B4-BE49-F238E27FC236}">
                <a16:creationId xmlns:a16="http://schemas.microsoft.com/office/drawing/2014/main" id="{853D310A-0DB1-1584-649C-C1045C6EFA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86" r="7401" b="-1"/>
          <a:stretch/>
        </p:blipFill>
        <p:spPr>
          <a:xfrm>
            <a:off x="-2192" y="10"/>
            <a:ext cx="8436340" cy="6857990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791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4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28736" y="4941168"/>
            <a:ext cx="8904312" cy="1457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4250" eaLnBrk="1" hangingPunct="1">
              <a:lnSpc>
                <a:spcPct val="150000"/>
              </a:lnSpc>
              <a:buClr>
                <a:srgbClr val="990000"/>
              </a:buClr>
              <a:buSzPct val="100000"/>
              <a:defRPr/>
            </a:pPr>
            <a:r>
              <a:rPr lang="en-US" altLang="en-US" sz="6600" dirty="0">
                <a:solidFill>
                  <a:srgbClr val="FF0000"/>
                </a:solidFill>
                <a:latin typeface="Arial Black" panose="020B0A04020102020204" pitchFamily="34" charset="0"/>
              </a:rPr>
              <a:t>Run to the FIRE</a:t>
            </a:r>
            <a:endParaRPr lang="en-NZ" alt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3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2131" y="-24255"/>
            <a:ext cx="12047737" cy="1143000"/>
          </a:xfrm>
        </p:spPr>
        <p:txBody>
          <a:bodyPr/>
          <a:lstStyle/>
          <a:p>
            <a:pPr eaLnBrk="1" hangingPunct="1"/>
            <a:r>
              <a:rPr lang="en-US" altLang="en-US" sz="4400" dirty="0">
                <a:solidFill>
                  <a:schemeClr val="tx1"/>
                </a:solidFill>
                <a:latin typeface="Lato Black" panose="020F0A02020204030203" pitchFamily="34" charset="0"/>
              </a:rPr>
              <a:t>Debriefing Events</a:t>
            </a:r>
          </a:p>
        </p:txBody>
      </p:sp>
    </p:spTree>
    <p:extLst>
      <p:ext uri="{BB962C8B-B14F-4D97-AF65-F5344CB8AC3E}">
        <p14:creationId xmlns:p14="http://schemas.microsoft.com/office/powerpoint/2010/main" val="427143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2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7"/>
          <p:cNvSpPr txBox="1">
            <a:spLocks noChangeArrowheads="1"/>
          </p:cNvSpPr>
          <p:nvPr/>
        </p:nvSpPr>
        <p:spPr bwMode="auto">
          <a:xfrm>
            <a:off x="0" y="2921168"/>
            <a:ext cx="12192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rgbClr val="000099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6"/>
              </a:buBlip>
              <a:defRPr sz="2400">
                <a:solidFill>
                  <a:srgbClr val="000099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 sz="2000">
                <a:solidFill>
                  <a:srgbClr val="000099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CHANGE &amp; DISRUPTION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16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7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549275"/>
            <a:ext cx="12192000" cy="1143000"/>
          </a:xfrm>
        </p:spPr>
        <p:txBody>
          <a:bodyPr/>
          <a:lstStyle/>
          <a:p>
            <a:pPr eaLnBrk="1" hangingPunct="1"/>
            <a:r>
              <a:rPr lang="en-NZ" altLang="en-US" sz="4400" dirty="0">
                <a:solidFill>
                  <a:schemeClr val="tx1"/>
                </a:solidFill>
                <a:latin typeface="Lato Black" panose="020F0A02020204030203" pitchFamily="34" charset="0"/>
              </a:rPr>
              <a:t>Common Disruption Activities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idx="1"/>
          </p:nvPr>
        </p:nvSpPr>
        <p:spPr>
          <a:xfrm>
            <a:off x="1127448" y="1692275"/>
            <a:ext cx="11233248" cy="4525963"/>
          </a:xfrm>
        </p:spPr>
        <p:txBody>
          <a:bodyPr/>
          <a:lstStyle/>
          <a:p>
            <a:pPr marL="742950" indent="-742950" eaLnBrk="1" hangingPunct="1">
              <a:lnSpc>
                <a:spcPct val="150000"/>
              </a:lnSpc>
              <a:buClr>
                <a:srgbClr val="990000"/>
              </a:buClr>
              <a:buSzPct val="60000"/>
              <a:buFont typeface="+mj-lt"/>
              <a:buAutoNum type="arabicPeriod"/>
            </a:pPr>
            <a:r>
              <a:rPr lang="en-NZ" altLang="en-US" sz="3600" dirty="0">
                <a:solidFill>
                  <a:schemeClr val="tx1"/>
                </a:solidFill>
                <a:latin typeface="Lato" panose="020F0502020204030203" pitchFamily="34" charset="0"/>
              </a:rPr>
              <a:t>Multitasking – doing too many things</a:t>
            </a:r>
          </a:p>
          <a:p>
            <a:pPr marL="742950" indent="-742950" eaLnBrk="1" hangingPunct="1">
              <a:lnSpc>
                <a:spcPct val="150000"/>
              </a:lnSpc>
              <a:buClr>
                <a:srgbClr val="990000"/>
              </a:buClr>
              <a:buSzPct val="60000"/>
              <a:buFont typeface="+mj-lt"/>
              <a:buAutoNum type="arabicPeriod"/>
            </a:pPr>
            <a:r>
              <a:rPr lang="en-NZ" altLang="en-US" sz="3600" dirty="0">
                <a:solidFill>
                  <a:schemeClr val="tx1"/>
                </a:solidFill>
                <a:latin typeface="Lato" panose="020F0502020204030203" pitchFamily="34" charset="0"/>
              </a:rPr>
              <a:t>Procrastination – plays on our mind</a:t>
            </a:r>
          </a:p>
          <a:p>
            <a:pPr marL="742950" indent="-742950" eaLnBrk="1" hangingPunct="1">
              <a:lnSpc>
                <a:spcPct val="150000"/>
              </a:lnSpc>
              <a:buClr>
                <a:srgbClr val="990000"/>
              </a:buClr>
              <a:buSzPct val="60000"/>
              <a:buFont typeface="+mj-lt"/>
              <a:buAutoNum type="arabicPeriod"/>
            </a:pPr>
            <a:r>
              <a:rPr lang="en-NZ" altLang="en-US" sz="3600" dirty="0">
                <a:solidFill>
                  <a:schemeClr val="tx1"/>
                </a:solidFill>
                <a:latin typeface="Lato" panose="020F0502020204030203" pitchFamily="34" charset="0"/>
              </a:rPr>
              <a:t>Paralysis – stuck in our thinking</a:t>
            </a:r>
          </a:p>
          <a:p>
            <a:pPr marL="742950" indent="-742950" eaLnBrk="1" hangingPunct="1">
              <a:lnSpc>
                <a:spcPct val="150000"/>
              </a:lnSpc>
              <a:buClr>
                <a:srgbClr val="990000"/>
              </a:buClr>
              <a:buSzPct val="60000"/>
              <a:buFont typeface="+mj-lt"/>
              <a:buAutoNum type="arabicPeriod"/>
            </a:pPr>
            <a:r>
              <a:rPr lang="en-NZ" altLang="en-US" sz="3600" dirty="0">
                <a:solidFill>
                  <a:schemeClr val="tx1"/>
                </a:solidFill>
                <a:latin typeface="Lato" panose="020F0502020204030203" pitchFamily="34" charset="0"/>
              </a:rPr>
              <a:t>Heightened emotions – overthinking &amp; worry </a:t>
            </a:r>
          </a:p>
        </p:txBody>
      </p:sp>
    </p:spTree>
    <p:extLst>
      <p:ext uri="{BB962C8B-B14F-4D97-AF65-F5344CB8AC3E}">
        <p14:creationId xmlns:p14="http://schemas.microsoft.com/office/powerpoint/2010/main" val="103700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Blank Presentation">
  <a:themeElements>
    <a:clrScheme name="Blank Presentatio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Blank Presentatio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Blank Presentatio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1218969D88E246B5E89A2D0616B3AD" ma:contentTypeVersion="16" ma:contentTypeDescription="Create a new document." ma:contentTypeScope="" ma:versionID="070e8fc4ce737a02573a1d0bcf18048e">
  <xsd:schema xmlns:xsd="http://www.w3.org/2001/XMLSchema" xmlns:xs="http://www.w3.org/2001/XMLSchema" xmlns:p="http://schemas.microsoft.com/office/2006/metadata/properties" xmlns:ns2="7a411de4-2290-4599-b2f9-2b32f5253387" xmlns:ns3="854e4958-5c83-4962-a4a5-4ba8eb9ee3e9" targetNamespace="http://schemas.microsoft.com/office/2006/metadata/properties" ma:root="true" ma:fieldsID="c0802328bf50d30401ec2a558f5c1cb2" ns2:_="" ns3:_="">
    <xsd:import namespace="7a411de4-2290-4599-b2f9-2b32f5253387"/>
    <xsd:import namespace="854e4958-5c83-4962-a4a5-4ba8eb9ee3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411de4-2290-4599-b2f9-2b32f5253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c2e63ed-052f-4d66-9f5b-a84af95f7c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4e4958-5c83-4962-a4a5-4ba8eb9ee3e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1e58e3d-ef20-4ba0-a3b2-08844786271a}" ma:internalName="TaxCatchAll" ma:showField="CatchAllData" ma:web="854e4958-5c83-4962-a4a5-4ba8eb9ee3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B395FE-38C2-4836-9EDF-9298062A06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411de4-2290-4599-b2f9-2b32f5253387"/>
    <ds:schemaRef ds:uri="854e4958-5c83-4962-a4a5-4ba8eb9ee3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1EB449B-B117-4D3A-B58E-7C59C3B552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Master Slide</Template>
  <TotalTime>25391</TotalTime>
  <Words>93</Words>
  <Application>Microsoft Office PowerPoint</Application>
  <PresentationFormat>Widescreen</PresentationFormat>
  <Paragraphs>31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Arial Black</vt:lpstr>
      <vt:lpstr>Arial Narrow</vt:lpstr>
      <vt:lpstr>Calibri</vt:lpstr>
      <vt:lpstr>Calibri Light</vt:lpstr>
      <vt:lpstr>Garamond</vt:lpstr>
      <vt:lpstr>Good Times Rg</vt:lpstr>
      <vt:lpstr>Lato</vt:lpstr>
      <vt:lpstr>Lato Black</vt:lpstr>
      <vt:lpstr>Times New Roman</vt:lpstr>
      <vt:lpstr>Wingdings</vt:lpstr>
      <vt:lpstr>Blank Presentation</vt:lpstr>
      <vt:lpstr>Blank Presentation</vt:lpstr>
      <vt:lpstr>Office Theme</vt:lpstr>
      <vt:lpstr>PowerPoint Presentation</vt:lpstr>
      <vt:lpstr>PowerPoint Presentation</vt:lpstr>
      <vt:lpstr>Catastrophising!</vt:lpstr>
      <vt:lpstr>PowerPoint Presentation</vt:lpstr>
      <vt:lpstr>PowerPoint Presentation</vt:lpstr>
      <vt:lpstr>PowerPoint Presentation</vt:lpstr>
      <vt:lpstr>Debriefing Events</vt:lpstr>
      <vt:lpstr>PowerPoint Presentation</vt:lpstr>
      <vt:lpstr>Common Disruption Activities</vt:lpstr>
      <vt:lpstr>PowerPoint Presentation</vt:lpstr>
      <vt:lpstr>PowerPoint Presentation</vt:lpstr>
      <vt:lpstr>Deeper Fixes</vt:lpstr>
      <vt:lpstr>PowerPoint Presentation</vt:lpstr>
      <vt:lpstr>PowerPoint Presentation</vt:lpstr>
    </vt:vector>
  </TitlesOfParts>
  <Company>FBI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Full Programme</dc:title>
  <dc:creator>Lance Burdett</dc:creator>
  <cp:lastModifiedBy>Saskia Shelton</cp:lastModifiedBy>
  <cp:revision>1127</cp:revision>
  <cp:lastPrinted>2023-03-05T01:17:21Z</cp:lastPrinted>
  <dcterms:created xsi:type="dcterms:W3CDTF">2001-11-06T18:57:48Z</dcterms:created>
  <dcterms:modified xsi:type="dcterms:W3CDTF">2023-03-17T17:00:24Z</dcterms:modified>
</cp:coreProperties>
</file>