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4576" r:id="rId4"/>
    <p:sldMasterId id="2147483660" r:id="rId5"/>
    <p:sldMasterId id="2147483769" r:id="rId6"/>
    <p:sldMasterId id="2147484618" r:id="rId7"/>
    <p:sldMasterId id="2147483648" r:id="rId8"/>
  </p:sldMasterIdLst>
  <p:notesMasterIdLst>
    <p:notesMasterId r:id="rId61"/>
  </p:notesMasterIdLst>
  <p:sldIdLst>
    <p:sldId id="258" r:id="rId9"/>
    <p:sldId id="2134805536" r:id="rId10"/>
    <p:sldId id="2134805555" r:id="rId11"/>
    <p:sldId id="257" r:id="rId12"/>
    <p:sldId id="2134805537" r:id="rId13"/>
    <p:sldId id="256" r:id="rId14"/>
    <p:sldId id="2134805546" r:id="rId15"/>
    <p:sldId id="2134805547" r:id="rId16"/>
    <p:sldId id="2134805548" r:id="rId17"/>
    <p:sldId id="2134805549" r:id="rId18"/>
    <p:sldId id="2134805552" r:id="rId19"/>
    <p:sldId id="2134805553" r:id="rId20"/>
    <p:sldId id="1761" r:id="rId21"/>
    <p:sldId id="1763" r:id="rId22"/>
    <p:sldId id="2134805545" r:id="rId23"/>
    <p:sldId id="1766" r:id="rId24"/>
    <p:sldId id="1764" r:id="rId25"/>
    <p:sldId id="263" r:id="rId26"/>
    <p:sldId id="2134805568" r:id="rId27"/>
    <p:sldId id="2134805564" r:id="rId28"/>
    <p:sldId id="2134805565" r:id="rId29"/>
    <p:sldId id="2134805554" r:id="rId30"/>
    <p:sldId id="2134805556" r:id="rId31"/>
    <p:sldId id="2134805557" r:id="rId32"/>
    <p:sldId id="1777" r:id="rId33"/>
    <p:sldId id="2134805559" r:id="rId34"/>
    <p:sldId id="2134805560" r:id="rId35"/>
    <p:sldId id="2134805561" r:id="rId36"/>
    <p:sldId id="2134805562" r:id="rId37"/>
    <p:sldId id="2134805569" r:id="rId38"/>
    <p:sldId id="2134805572" r:id="rId39"/>
    <p:sldId id="1781" r:id="rId40"/>
    <p:sldId id="1782" r:id="rId41"/>
    <p:sldId id="2134805570" r:id="rId42"/>
    <p:sldId id="2134805571" r:id="rId43"/>
    <p:sldId id="2134805540" r:id="rId44"/>
    <p:sldId id="2134805539" r:id="rId45"/>
    <p:sldId id="2134805566" r:id="rId46"/>
    <p:sldId id="1767" r:id="rId47"/>
    <p:sldId id="1768" r:id="rId48"/>
    <p:sldId id="341" r:id="rId49"/>
    <p:sldId id="342" r:id="rId50"/>
    <p:sldId id="343" r:id="rId51"/>
    <p:sldId id="1686" r:id="rId52"/>
    <p:sldId id="1683" r:id="rId53"/>
    <p:sldId id="4730" r:id="rId54"/>
    <p:sldId id="4885" r:id="rId55"/>
    <p:sldId id="2134805544" r:id="rId56"/>
    <p:sldId id="2134805551" r:id="rId57"/>
    <p:sldId id="2134805542" r:id="rId58"/>
    <p:sldId id="1780" r:id="rId59"/>
    <p:sldId id="2134805573" r:id="rId60"/>
  </p:sldIdLst>
  <p:sldSz cx="9144000" cy="5143500" type="screen16x9"/>
  <p:notesSz cx="6858000" cy="9144000"/>
  <p:embeddedFontLst>
    <p:embeddedFont>
      <p:font typeface="Arial Narrow" panose="020B0606020202030204" pitchFamily="34" charset="0"/>
      <p:regular r:id="rId62"/>
      <p:bold r:id="rId63"/>
      <p:italic r:id="rId64"/>
      <p:boldItalic r:id="rId65"/>
    </p:embeddedFont>
    <p:embeddedFont>
      <p:font typeface="Avenir Next LT Pro" panose="020B0504020202020204" pitchFamily="34" charset="0"/>
      <p:regular r:id="rId66"/>
      <p:bold r:id="rId67"/>
      <p:italic r:id="rId68"/>
      <p:boldItalic r:id="rId69"/>
    </p:embeddedFont>
    <p:embeddedFont>
      <p:font typeface="Avenir Next LT Pro Demi" panose="020B0704020202020204" pitchFamily="34" charset="0"/>
      <p:bold r:id="rId70"/>
      <p:boldItalic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Graphik Bold" panose="020B0803030202060203" pitchFamily="34" charset="0"/>
      <p:bold r:id="rId78"/>
      <p:boldItalic r:id="rId79"/>
    </p:embeddedFont>
    <p:embeddedFont>
      <p:font typeface="Graphik Light" panose="020B0403030202060203" pitchFamily="34" charset="0"/>
      <p:regular r:id="rId80"/>
      <p:italic r:id="rId81"/>
    </p:embeddedFont>
    <p:embeddedFont>
      <p:font typeface="Graphik Medium" panose="020B0603030202060203" pitchFamily="34" charset="0"/>
      <p:regular r:id="rId82"/>
      <p:italic r:id="rId83"/>
    </p:embeddedFont>
    <p:embeddedFont>
      <p:font typeface="Lato Light" panose="020F0502020204030203" pitchFamily="34" charset="0"/>
      <p:regular r:id="rId84"/>
      <p:bold r:id="rId85"/>
      <p:italic r:id="rId86"/>
      <p:boldItalic r:id="rId87"/>
    </p:embeddedFont>
    <p:embeddedFont>
      <p:font typeface="Roboto Slab Regular" panose="020B0604020202020204" charset="0"/>
      <p:regular r:id="rId88"/>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ray Durbin" initials="MD" lastIdx="1" clrIdx="0">
    <p:extLst>
      <p:ext uri="{19B8F6BF-5375-455C-9EA6-DF929625EA0E}">
        <p15:presenceInfo xmlns:p15="http://schemas.microsoft.com/office/powerpoint/2012/main" userId="e2c4dc2bff5bd01c" providerId="Windows Live"/>
      </p:ext>
    </p:extLst>
  </p:cmAuthor>
  <p:cmAuthor id="2" name="Lee Ann Durbin" initials="LD" lastIdx="2" clrIdx="1">
    <p:extLst>
      <p:ext uri="{19B8F6BF-5375-455C-9EA6-DF929625EA0E}">
        <p15:presenceInfo xmlns:p15="http://schemas.microsoft.com/office/powerpoint/2012/main" userId="Lee Ann Durb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C000"/>
    <a:srgbClr val="FC4540"/>
    <a:srgbClr val="DEEA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4D0B0-76C8-4D7F-80AD-5057077CBF84}" v="23" dt="2023-03-17T08:09:16.664"/>
  </p1510:revLst>
</p1510:revInfo>
</file>

<file path=ppt/tableStyles.xml><?xml version="1.0" encoding="utf-8"?>
<a:tblStyleLst xmlns:a="http://schemas.openxmlformats.org/drawingml/2006/main" def="{87B102F1-0294-4613-AF75-8896851E1A6C}">
  <a:tblStyle styleId="{87B102F1-0294-4613-AF75-8896851E1A6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19" autoAdjust="0"/>
    <p:restoredTop sz="70975" autoAdjust="0"/>
  </p:normalViewPr>
  <p:slideViewPr>
    <p:cSldViewPr snapToGrid="0" snapToObjects="1">
      <p:cViewPr varScale="1">
        <p:scale>
          <a:sx n="107" d="100"/>
          <a:sy n="107" d="100"/>
        </p:scale>
        <p:origin x="684" y="90"/>
      </p:cViewPr>
      <p:guideLst/>
    </p:cSldViewPr>
  </p:slideViewPr>
  <p:notesTextViewPr>
    <p:cViewPr>
      <p:scale>
        <a:sx n="1" d="1"/>
        <a:sy n="1" d="1"/>
      </p:scale>
      <p:origin x="0" y="0"/>
    </p:cViewPr>
  </p:notesTextViewPr>
  <p:sorterViewPr>
    <p:cViewPr>
      <p:scale>
        <a:sx n="95" d="100"/>
        <a:sy n="9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5/10/relationships/revisionInfo" Target="revisionInfo.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6.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font" Target="fonts/font10.fntdata"/><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NZ"/>
              <a:t>Homestar Registrations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Sheet1!$G$1</c:f>
              <c:strCache>
                <c:ptCount val="1"/>
                <c:pt idx="0">
                  <c:v>Registrations</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8"/>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91-4871-BEA5-CF1348F8C431}"/>
                </c:ext>
              </c:extLst>
            </c:dLbl>
            <c:dLbl>
              <c:idx val="9"/>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91-4871-BEA5-CF1348F8C431}"/>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91-4871-BEA5-CF1348F8C43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Sheet1!$F$2:$F$13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Sheet1!$G$2:$G$13</c:f>
              <c:numCache>
                <c:formatCode>General</c:formatCode>
                <c:ptCount val="12"/>
                <c:pt idx="0">
                  <c:v>16</c:v>
                </c:pt>
                <c:pt idx="1">
                  <c:v>25</c:v>
                </c:pt>
                <c:pt idx="2">
                  <c:v>78</c:v>
                </c:pt>
                <c:pt idx="3">
                  <c:v>467</c:v>
                </c:pt>
                <c:pt idx="4">
                  <c:v>845</c:v>
                </c:pt>
                <c:pt idx="5">
                  <c:v>564</c:v>
                </c:pt>
                <c:pt idx="6">
                  <c:v>813</c:v>
                </c:pt>
                <c:pt idx="7">
                  <c:v>559</c:v>
                </c:pt>
                <c:pt idx="8">
                  <c:v>1867</c:v>
                </c:pt>
                <c:pt idx="9">
                  <c:v>4794</c:v>
                </c:pt>
                <c:pt idx="10">
                  <c:v>6063</c:v>
                </c:pt>
                <c:pt idx="11">
                  <c:v>7830</c:v>
                </c:pt>
              </c:numCache>
            </c:numRef>
          </c:val>
          <c:extLst>
            <c:ext xmlns:c16="http://schemas.microsoft.com/office/drawing/2014/chart" uri="{C3380CC4-5D6E-409C-BE32-E72D297353CC}">
              <c16:uniqueId val="{00000003-2191-4871-BEA5-CF1348F8C431}"/>
            </c:ext>
          </c:extLst>
        </c:ser>
        <c:dLbls>
          <c:dLblPos val="inEnd"/>
          <c:showLegendKey val="0"/>
          <c:showVal val="1"/>
          <c:showCatName val="0"/>
          <c:showSerName val="0"/>
          <c:showPercent val="0"/>
          <c:showBubbleSize val="0"/>
        </c:dLbls>
        <c:gapWidth val="41"/>
        <c:axId val="1259084751"/>
        <c:axId val="1259082255"/>
      </c:barChart>
      <c:catAx>
        <c:axId val="12590847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59082255"/>
        <c:crosses val="autoZero"/>
        <c:auto val="1"/>
        <c:lblAlgn val="ctr"/>
        <c:lblOffset val="100"/>
        <c:noMultiLvlLbl val="0"/>
      </c:catAx>
      <c:valAx>
        <c:axId val="1259082255"/>
        <c:scaling>
          <c:orientation val="minMax"/>
        </c:scaling>
        <c:delete val="1"/>
        <c:axPos val="l"/>
        <c:numFmt formatCode="General" sourceLinked="1"/>
        <c:majorTickMark val="none"/>
        <c:minorTickMark val="none"/>
        <c:tickLblPos val="nextTo"/>
        <c:crossAx val="1259084751"/>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580D93-0300-4A65-855C-B3012235A1C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NZ"/>
        </a:p>
      </dgm:t>
    </dgm:pt>
    <dgm:pt modelId="{28371DF2-C5FF-41BE-B060-A11201A32545}">
      <dgm:prSet phldrT="[Text]"/>
      <dgm:spPr>
        <a:solidFill>
          <a:schemeClr val="accent1"/>
        </a:solidFill>
      </dgm:spPr>
      <dgm:t>
        <a:bodyPr/>
        <a:lstStyle/>
        <a:p>
          <a:r>
            <a:rPr lang="en-NZ" b="1" dirty="0">
              <a:solidFill>
                <a:schemeClr val="bg1"/>
              </a:solidFill>
            </a:rPr>
            <a:t>A </a:t>
          </a:r>
        </a:p>
        <a:p>
          <a:r>
            <a:rPr lang="en-NZ" b="1" dirty="0">
              <a:solidFill>
                <a:schemeClr val="bg1"/>
              </a:solidFill>
            </a:rPr>
            <a:t>General Provisions</a:t>
          </a:r>
        </a:p>
      </dgm:t>
    </dgm:pt>
    <dgm:pt modelId="{92A533BF-7C59-47D5-B508-64EB05F876AA}" type="parTrans" cxnId="{D3636220-5DEF-4C01-B6A5-37D05ED848E4}">
      <dgm:prSet/>
      <dgm:spPr/>
      <dgm:t>
        <a:bodyPr/>
        <a:lstStyle/>
        <a:p>
          <a:endParaRPr lang="en-NZ" b="1"/>
        </a:p>
      </dgm:t>
    </dgm:pt>
    <dgm:pt modelId="{281BC5B7-0706-4F6C-BC72-8DD345415894}" type="sibTrans" cxnId="{D3636220-5DEF-4C01-B6A5-37D05ED848E4}">
      <dgm:prSet/>
      <dgm:spPr/>
      <dgm:t>
        <a:bodyPr/>
        <a:lstStyle/>
        <a:p>
          <a:endParaRPr lang="en-NZ" b="1"/>
        </a:p>
      </dgm:t>
    </dgm:pt>
    <dgm:pt modelId="{6702DAA2-428A-411B-8750-259C2B637D17}">
      <dgm:prSet phldrT="[Text]"/>
      <dgm:spPr>
        <a:solidFill>
          <a:schemeClr val="accent1">
            <a:lumMod val="40000"/>
            <a:lumOff val="60000"/>
          </a:schemeClr>
        </a:solidFill>
      </dgm:spPr>
      <dgm:t>
        <a:bodyPr/>
        <a:lstStyle/>
        <a:p>
          <a:r>
            <a:rPr lang="en-NZ" b="0" dirty="0">
              <a:solidFill>
                <a:schemeClr val="tx1"/>
              </a:solidFill>
            </a:rPr>
            <a:t>A1 Classified Uses</a:t>
          </a:r>
        </a:p>
      </dgm:t>
    </dgm:pt>
    <dgm:pt modelId="{7B27112C-4B12-4E12-B900-9A3EFA35B08D}" type="parTrans" cxnId="{EBC7CA06-C295-4527-BF44-D92129A469CC}">
      <dgm:prSet/>
      <dgm:spPr/>
      <dgm:t>
        <a:bodyPr/>
        <a:lstStyle/>
        <a:p>
          <a:endParaRPr lang="en-NZ" b="1"/>
        </a:p>
      </dgm:t>
    </dgm:pt>
    <dgm:pt modelId="{B22301E0-8792-43A3-98B3-29C6B84B275A}" type="sibTrans" cxnId="{EBC7CA06-C295-4527-BF44-D92129A469CC}">
      <dgm:prSet/>
      <dgm:spPr/>
      <dgm:t>
        <a:bodyPr/>
        <a:lstStyle/>
        <a:p>
          <a:endParaRPr lang="en-NZ" b="1"/>
        </a:p>
      </dgm:t>
    </dgm:pt>
    <dgm:pt modelId="{918D457C-41D9-41E3-AF0F-F4095934AE85}">
      <dgm:prSet phldrT="[Text]"/>
      <dgm:spPr>
        <a:solidFill>
          <a:schemeClr val="accent1">
            <a:lumMod val="40000"/>
            <a:lumOff val="60000"/>
          </a:schemeClr>
        </a:solidFill>
      </dgm:spPr>
      <dgm:t>
        <a:bodyPr/>
        <a:lstStyle/>
        <a:p>
          <a:r>
            <a:rPr lang="en-NZ" b="0" dirty="0">
              <a:solidFill>
                <a:schemeClr val="tx1"/>
              </a:solidFill>
            </a:rPr>
            <a:t>A2 Interpretation</a:t>
          </a:r>
        </a:p>
      </dgm:t>
    </dgm:pt>
    <dgm:pt modelId="{F2AF4A40-BADB-41A5-90AA-CAF23897A05C}" type="parTrans" cxnId="{6CD76F37-89A9-407C-8DC2-C5CC39BF3784}">
      <dgm:prSet/>
      <dgm:spPr/>
      <dgm:t>
        <a:bodyPr/>
        <a:lstStyle/>
        <a:p>
          <a:endParaRPr lang="en-NZ" b="1"/>
        </a:p>
      </dgm:t>
    </dgm:pt>
    <dgm:pt modelId="{FA1B0029-0F0B-41CF-8D0D-D0EE394BD06E}" type="sibTrans" cxnId="{6CD76F37-89A9-407C-8DC2-C5CC39BF3784}">
      <dgm:prSet/>
      <dgm:spPr/>
      <dgm:t>
        <a:bodyPr/>
        <a:lstStyle/>
        <a:p>
          <a:endParaRPr lang="en-NZ" b="1"/>
        </a:p>
      </dgm:t>
    </dgm:pt>
    <dgm:pt modelId="{87261982-038B-4212-B69D-33CAE441CE66}">
      <dgm:prSet phldrT="[Text]"/>
      <dgm:spPr>
        <a:solidFill>
          <a:schemeClr val="accent2">
            <a:lumMod val="75000"/>
          </a:schemeClr>
        </a:solidFill>
      </dgm:spPr>
      <dgm:t>
        <a:bodyPr/>
        <a:lstStyle/>
        <a:p>
          <a:r>
            <a:rPr lang="en-NZ" b="1" dirty="0">
              <a:solidFill>
                <a:schemeClr val="bg1"/>
              </a:solidFill>
            </a:rPr>
            <a:t>B </a:t>
          </a:r>
        </a:p>
        <a:p>
          <a:r>
            <a:rPr lang="en-NZ" b="1" dirty="0">
              <a:solidFill>
                <a:schemeClr val="bg1"/>
              </a:solidFill>
            </a:rPr>
            <a:t>Stability</a:t>
          </a:r>
        </a:p>
      </dgm:t>
    </dgm:pt>
    <dgm:pt modelId="{B9FB4952-9736-4FB6-8BA0-773CB4EDE675}" type="parTrans" cxnId="{CFA2C6BF-2CA6-45A6-862C-67C38DFF1BA3}">
      <dgm:prSet/>
      <dgm:spPr/>
      <dgm:t>
        <a:bodyPr/>
        <a:lstStyle/>
        <a:p>
          <a:endParaRPr lang="en-NZ" b="1"/>
        </a:p>
      </dgm:t>
    </dgm:pt>
    <dgm:pt modelId="{3DA6968E-3EDA-4C59-836A-45A74DC80D92}" type="sibTrans" cxnId="{CFA2C6BF-2CA6-45A6-862C-67C38DFF1BA3}">
      <dgm:prSet/>
      <dgm:spPr/>
      <dgm:t>
        <a:bodyPr/>
        <a:lstStyle/>
        <a:p>
          <a:endParaRPr lang="en-NZ" b="1"/>
        </a:p>
      </dgm:t>
    </dgm:pt>
    <dgm:pt modelId="{C308ED00-1A30-4320-A049-31E705A0CAE1}">
      <dgm:prSet phldrT="[Text]"/>
      <dgm:spPr>
        <a:solidFill>
          <a:schemeClr val="accent2">
            <a:lumMod val="60000"/>
            <a:lumOff val="40000"/>
          </a:schemeClr>
        </a:solidFill>
      </dgm:spPr>
      <dgm:t>
        <a:bodyPr/>
        <a:lstStyle/>
        <a:p>
          <a:r>
            <a:rPr lang="en-NZ" b="0" dirty="0">
              <a:solidFill>
                <a:schemeClr val="tx1"/>
              </a:solidFill>
            </a:rPr>
            <a:t>B1 Structure</a:t>
          </a:r>
        </a:p>
      </dgm:t>
    </dgm:pt>
    <dgm:pt modelId="{A789E13C-A027-4776-9215-D4E39642AE52}" type="parTrans" cxnId="{D797506B-B914-47AF-9673-06EEFB85B905}">
      <dgm:prSet/>
      <dgm:spPr/>
      <dgm:t>
        <a:bodyPr/>
        <a:lstStyle/>
        <a:p>
          <a:endParaRPr lang="en-NZ" b="1"/>
        </a:p>
      </dgm:t>
    </dgm:pt>
    <dgm:pt modelId="{246B3AD0-2478-425A-A55B-68C9D54AD4D2}" type="sibTrans" cxnId="{D797506B-B914-47AF-9673-06EEFB85B905}">
      <dgm:prSet/>
      <dgm:spPr/>
      <dgm:t>
        <a:bodyPr/>
        <a:lstStyle/>
        <a:p>
          <a:endParaRPr lang="en-NZ" b="1"/>
        </a:p>
      </dgm:t>
    </dgm:pt>
    <dgm:pt modelId="{E2F63F6A-4612-4F87-B80A-E0CA13877B18}">
      <dgm:prSet phldrT="[Text]"/>
      <dgm:spPr>
        <a:solidFill>
          <a:schemeClr val="accent2">
            <a:lumMod val="60000"/>
            <a:lumOff val="40000"/>
          </a:schemeClr>
        </a:solidFill>
      </dgm:spPr>
      <dgm:t>
        <a:bodyPr/>
        <a:lstStyle/>
        <a:p>
          <a:r>
            <a:rPr lang="en-NZ" b="0" dirty="0">
              <a:solidFill>
                <a:schemeClr val="tx1"/>
              </a:solidFill>
            </a:rPr>
            <a:t>B2 Durability</a:t>
          </a:r>
        </a:p>
      </dgm:t>
    </dgm:pt>
    <dgm:pt modelId="{5DBFD1CB-42F3-4B7E-A20E-35BEC1DFA09A}" type="parTrans" cxnId="{B4FD34AE-A8D8-46D3-ADFF-FD263657F96A}">
      <dgm:prSet/>
      <dgm:spPr/>
      <dgm:t>
        <a:bodyPr/>
        <a:lstStyle/>
        <a:p>
          <a:endParaRPr lang="en-NZ" b="1"/>
        </a:p>
      </dgm:t>
    </dgm:pt>
    <dgm:pt modelId="{5F3F4BEB-733C-4559-A2A8-6AC353F10F98}" type="sibTrans" cxnId="{B4FD34AE-A8D8-46D3-ADFF-FD263657F96A}">
      <dgm:prSet/>
      <dgm:spPr/>
      <dgm:t>
        <a:bodyPr/>
        <a:lstStyle/>
        <a:p>
          <a:endParaRPr lang="en-NZ" b="1"/>
        </a:p>
      </dgm:t>
    </dgm:pt>
    <dgm:pt modelId="{69A636D4-B87B-4868-84BB-9C6BDB25CDAA}">
      <dgm:prSet phldrT="[Text]"/>
      <dgm:spPr>
        <a:solidFill>
          <a:srgbClr val="FF0000"/>
        </a:solidFill>
      </dgm:spPr>
      <dgm:t>
        <a:bodyPr/>
        <a:lstStyle/>
        <a:p>
          <a:r>
            <a:rPr lang="en-NZ" b="1" dirty="0">
              <a:solidFill>
                <a:schemeClr val="bg1"/>
              </a:solidFill>
            </a:rPr>
            <a:t>C Protection from Fire</a:t>
          </a:r>
        </a:p>
      </dgm:t>
    </dgm:pt>
    <dgm:pt modelId="{BCD9CE42-4BDC-426E-8F7E-905D3071CB18}" type="parTrans" cxnId="{B7645CA0-ECC9-4FE8-B202-E21608811400}">
      <dgm:prSet/>
      <dgm:spPr/>
      <dgm:t>
        <a:bodyPr/>
        <a:lstStyle/>
        <a:p>
          <a:endParaRPr lang="en-NZ" b="1"/>
        </a:p>
      </dgm:t>
    </dgm:pt>
    <dgm:pt modelId="{A3C1FE82-9792-4646-AA93-897BFDA256BA}" type="sibTrans" cxnId="{B7645CA0-ECC9-4FE8-B202-E21608811400}">
      <dgm:prSet/>
      <dgm:spPr/>
      <dgm:t>
        <a:bodyPr/>
        <a:lstStyle/>
        <a:p>
          <a:endParaRPr lang="en-NZ" b="1"/>
        </a:p>
      </dgm:t>
    </dgm:pt>
    <dgm:pt modelId="{7DB98E66-FFA9-4467-90F9-437875CCEB97}">
      <dgm:prSet phldrT="[Text]"/>
      <dgm:spPr>
        <a:solidFill>
          <a:srgbClr val="FF3300">
            <a:alpha val="50196"/>
          </a:srgbClr>
        </a:solidFill>
      </dgm:spPr>
      <dgm:t>
        <a:bodyPr/>
        <a:lstStyle/>
        <a:p>
          <a:r>
            <a:rPr lang="en-NZ" b="0" dirty="0">
              <a:solidFill>
                <a:schemeClr val="tx1"/>
              </a:solidFill>
            </a:rPr>
            <a:t>C1 Objectives of C2-C6</a:t>
          </a:r>
        </a:p>
      </dgm:t>
    </dgm:pt>
    <dgm:pt modelId="{20C70283-0DBC-4CCD-82F8-476CF22E07B6}" type="parTrans" cxnId="{A50BFC66-7DF5-49C0-BC53-3158F1ED6429}">
      <dgm:prSet/>
      <dgm:spPr/>
      <dgm:t>
        <a:bodyPr/>
        <a:lstStyle/>
        <a:p>
          <a:endParaRPr lang="en-NZ" b="1"/>
        </a:p>
      </dgm:t>
    </dgm:pt>
    <dgm:pt modelId="{406F4170-ECFC-4374-B336-911471FD8D45}" type="sibTrans" cxnId="{A50BFC66-7DF5-49C0-BC53-3158F1ED6429}">
      <dgm:prSet/>
      <dgm:spPr/>
      <dgm:t>
        <a:bodyPr/>
        <a:lstStyle/>
        <a:p>
          <a:endParaRPr lang="en-NZ" b="1"/>
        </a:p>
      </dgm:t>
    </dgm:pt>
    <dgm:pt modelId="{B96F51F0-92CE-47D2-B3D3-6423475F0918}">
      <dgm:prSet phldrT="[Text]"/>
      <dgm:spPr>
        <a:solidFill>
          <a:srgbClr val="FF3300">
            <a:alpha val="50196"/>
          </a:srgbClr>
        </a:solidFill>
      </dgm:spPr>
      <dgm:t>
        <a:bodyPr/>
        <a:lstStyle/>
        <a:p>
          <a:r>
            <a:rPr lang="en-NZ" b="0" dirty="0">
              <a:solidFill>
                <a:schemeClr val="tx1"/>
              </a:solidFill>
            </a:rPr>
            <a:t>C2 Prevention from Fire Occurring</a:t>
          </a:r>
        </a:p>
      </dgm:t>
    </dgm:pt>
    <dgm:pt modelId="{282C0A8E-2F0E-4020-99B0-DC361A3776A1}" type="parTrans" cxnId="{5FA0AE9A-F6D5-487A-9036-E55F420CC905}">
      <dgm:prSet/>
      <dgm:spPr/>
      <dgm:t>
        <a:bodyPr/>
        <a:lstStyle/>
        <a:p>
          <a:endParaRPr lang="en-NZ" b="1"/>
        </a:p>
      </dgm:t>
    </dgm:pt>
    <dgm:pt modelId="{9A36A229-6A8D-4CA5-B977-1851B04C0020}" type="sibTrans" cxnId="{5FA0AE9A-F6D5-487A-9036-E55F420CC905}">
      <dgm:prSet/>
      <dgm:spPr/>
      <dgm:t>
        <a:bodyPr/>
        <a:lstStyle/>
        <a:p>
          <a:endParaRPr lang="en-NZ" b="1"/>
        </a:p>
      </dgm:t>
    </dgm:pt>
    <dgm:pt modelId="{F1553AAE-96AA-410F-A9E8-C81133E73BE2}">
      <dgm:prSet phldrT="[Text]"/>
      <dgm:spPr>
        <a:solidFill>
          <a:schemeClr val="accent1">
            <a:lumMod val="40000"/>
            <a:lumOff val="60000"/>
          </a:schemeClr>
        </a:solidFill>
      </dgm:spPr>
      <dgm:t>
        <a:bodyPr/>
        <a:lstStyle/>
        <a:p>
          <a:r>
            <a:rPr lang="en-NZ" b="0" dirty="0">
              <a:solidFill>
                <a:schemeClr val="tx1"/>
              </a:solidFill>
            </a:rPr>
            <a:t>A3 Building Importance Levels</a:t>
          </a:r>
        </a:p>
      </dgm:t>
    </dgm:pt>
    <dgm:pt modelId="{37955967-2FB5-48CB-BCE7-D119F854F210}" type="parTrans" cxnId="{CEDA0B84-C5F9-4416-B8BF-33383D143291}">
      <dgm:prSet/>
      <dgm:spPr/>
      <dgm:t>
        <a:bodyPr/>
        <a:lstStyle/>
        <a:p>
          <a:endParaRPr lang="en-NZ" b="1"/>
        </a:p>
      </dgm:t>
    </dgm:pt>
    <dgm:pt modelId="{2E44189E-9F1B-476B-81BB-0AFA1A219B5E}" type="sibTrans" cxnId="{CEDA0B84-C5F9-4416-B8BF-33383D143291}">
      <dgm:prSet/>
      <dgm:spPr/>
      <dgm:t>
        <a:bodyPr/>
        <a:lstStyle/>
        <a:p>
          <a:endParaRPr lang="en-NZ" b="1"/>
        </a:p>
      </dgm:t>
    </dgm:pt>
    <dgm:pt modelId="{8ED9181E-63EC-4E70-8E97-A5F2695C7FC7}">
      <dgm:prSet phldrT="[Text]"/>
      <dgm:spPr>
        <a:solidFill>
          <a:srgbClr val="FF9900"/>
        </a:solidFill>
      </dgm:spPr>
      <dgm:t>
        <a:bodyPr/>
        <a:lstStyle/>
        <a:p>
          <a:r>
            <a:rPr lang="en-NZ" b="1" dirty="0">
              <a:solidFill>
                <a:schemeClr val="bg1"/>
              </a:solidFill>
            </a:rPr>
            <a:t>D </a:t>
          </a:r>
        </a:p>
        <a:p>
          <a:r>
            <a:rPr lang="en-NZ" b="1" dirty="0">
              <a:solidFill>
                <a:schemeClr val="bg1"/>
              </a:solidFill>
            </a:rPr>
            <a:t>Access</a:t>
          </a:r>
        </a:p>
      </dgm:t>
    </dgm:pt>
    <dgm:pt modelId="{C07298C4-2679-45F5-AB10-EFF80B5B53B6}" type="parTrans" cxnId="{C873175E-ABD4-4A13-ACB9-38880B7176B0}">
      <dgm:prSet/>
      <dgm:spPr/>
      <dgm:t>
        <a:bodyPr/>
        <a:lstStyle/>
        <a:p>
          <a:endParaRPr lang="en-NZ" b="1"/>
        </a:p>
      </dgm:t>
    </dgm:pt>
    <dgm:pt modelId="{D78FA6A8-C05E-4776-8C34-1203A9BB7389}" type="sibTrans" cxnId="{C873175E-ABD4-4A13-ACB9-38880B7176B0}">
      <dgm:prSet/>
      <dgm:spPr/>
      <dgm:t>
        <a:bodyPr/>
        <a:lstStyle/>
        <a:p>
          <a:endParaRPr lang="en-NZ" b="1"/>
        </a:p>
      </dgm:t>
    </dgm:pt>
    <dgm:pt modelId="{3ACA3530-8F65-4EB7-82FB-2BF2E9D6E27B}">
      <dgm:prSet phldrT="[Text]"/>
      <dgm:spPr>
        <a:solidFill>
          <a:schemeClr val="accent6">
            <a:lumMod val="75000"/>
          </a:schemeClr>
        </a:solidFill>
      </dgm:spPr>
      <dgm:t>
        <a:bodyPr/>
        <a:lstStyle/>
        <a:p>
          <a:r>
            <a:rPr lang="en-NZ" b="1" dirty="0">
              <a:solidFill>
                <a:schemeClr val="bg1"/>
              </a:solidFill>
            </a:rPr>
            <a:t>E </a:t>
          </a:r>
        </a:p>
        <a:p>
          <a:r>
            <a:rPr lang="en-NZ" b="1" dirty="0">
              <a:solidFill>
                <a:schemeClr val="bg1"/>
              </a:solidFill>
            </a:rPr>
            <a:t>Moisture</a:t>
          </a:r>
        </a:p>
      </dgm:t>
    </dgm:pt>
    <dgm:pt modelId="{2FC55258-F5A8-471C-B91F-CB919C474B70}" type="parTrans" cxnId="{301B097A-DBB8-4488-A9BE-1EE89BBD2D72}">
      <dgm:prSet/>
      <dgm:spPr/>
      <dgm:t>
        <a:bodyPr/>
        <a:lstStyle/>
        <a:p>
          <a:endParaRPr lang="en-NZ" b="1"/>
        </a:p>
      </dgm:t>
    </dgm:pt>
    <dgm:pt modelId="{EF2DF4BD-1728-497B-809F-BB0BA5885942}" type="sibTrans" cxnId="{301B097A-DBB8-4488-A9BE-1EE89BBD2D72}">
      <dgm:prSet/>
      <dgm:spPr/>
      <dgm:t>
        <a:bodyPr/>
        <a:lstStyle/>
        <a:p>
          <a:endParaRPr lang="en-NZ" b="1"/>
        </a:p>
      </dgm:t>
    </dgm:pt>
    <dgm:pt modelId="{CD8E9912-A492-4454-BDEA-CEE5395F1587}">
      <dgm:prSet phldrT="[Text]"/>
      <dgm:spPr>
        <a:solidFill>
          <a:srgbClr val="7030A0"/>
        </a:solidFill>
      </dgm:spPr>
      <dgm:t>
        <a:bodyPr/>
        <a:lstStyle/>
        <a:p>
          <a:r>
            <a:rPr lang="en-NZ" b="1" dirty="0">
              <a:solidFill>
                <a:schemeClr val="bg1"/>
              </a:solidFill>
            </a:rPr>
            <a:t>F </a:t>
          </a:r>
        </a:p>
        <a:p>
          <a:r>
            <a:rPr lang="en-NZ" b="1" dirty="0">
              <a:solidFill>
                <a:schemeClr val="bg1"/>
              </a:solidFill>
            </a:rPr>
            <a:t>Safety of Users</a:t>
          </a:r>
        </a:p>
      </dgm:t>
    </dgm:pt>
    <dgm:pt modelId="{DD5610EA-1070-4FC7-A576-E0427629BC11}" type="parTrans" cxnId="{32465C6B-D907-4778-ABD2-ABA48FEA0292}">
      <dgm:prSet/>
      <dgm:spPr/>
      <dgm:t>
        <a:bodyPr/>
        <a:lstStyle/>
        <a:p>
          <a:endParaRPr lang="en-NZ" b="1"/>
        </a:p>
      </dgm:t>
    </dgm:pt>
    <dgm:pt modelId="{2EAB3D79-D64B-4698-866E-55D7F0713222}" type="sibTrans" cxnId="{32465C6B-D907-4778-ABD2-ABA48FEA0292}">
      <dgm:prSet/>
      <dgm:spPr/>
      <dgm:t>
        <a:bodyPr/>
        <a:lstStyle/>
        <a:p>
          <a:endParaRPr lang="en-NZ" b="1"/>
        </a:p>
      </dgm:t>
    </dgm:pt>
    <dgm:pt modelId="{6C1DF821-1E31-4584-92A5-EB7DA59BED01}">
      <dgm:prSet phldrT="[Text]"/>
      <dgm:spPr>
        <a:solidFill>
          <a:srgbClr val="33CCFF"/>
        </a:solidFill>
      </dgm:spPr>
      <dgm:t>
        <a:bodyPr/>
        <a:lstStyle/>
        <a:p>
          <a:r>
            <a:rPr lang="en-NZ" b="1" dirty="0">
              <a:solidFill>
                <a:schemeClr val="bg1"/>
              </a:solidFill>
            </a:rPr>
            <a:t>G Services and Facilities</a:t>
          </a:r>
        </a:p>
      </dgm:t>
    </dgm:pt>
    <dgm:pt modelId="{9E12B4C7-8CB0-42B9-B324-FB0F20092F76}" type="parTrans" cxnId="{D6FDB9E2-20BB-49A7-A8B1-149413CF7703}">
      <dgm:prSet/>
      <dgm:spPr/>
      <dgm:t>
        <a:bodyPr/>
        <a:lstStyle/>
        <a:p>
          <a:endParaRPr lang="en-NZ" b="1"/>
        </a:p>
      </dgm:t>
    </dgm:pt>
    <dgm:pt modelId="{09AE0B44-FCE9-422B-9CC0-96DC8C71108A}" type="sibTrans" cxnId="{D6FDB9E2-20BB-49A7-A8B1-149413CF7703}">
      <dgm:prSet/>
      <dgm:spPr/>
      <dgm:t>
        <a:bodyPr/>
        <a:lstStyle/>
        <a:p>
          <a:endParaRPr lang="en-NZ" b="1"/>
        </a:p>
      </dgm:t>
    </dgm:pt>
    <dgm:pt modelId="{53D10FAB-BF43-4E6D-805C-C9EAA095E42D}">
      <dgm:prSet phldrT="[Text]"/>
      <dgm:spPr>
        <a:solidFill>
          <a:schemeClr val="accent6">
            <a:lumMod val="40000"/>
            <a:lumOff val="60000"/>
          </a:schemeClr>
        </a:solidFill>
      </dgm:spPr>
      <dgm:t>
        <a:bodyPr/>
        <a:lstStyle/>
        <a:p>
          <a:r>
            <a:rPr lang="en-NZ" b="1" dirty="0">
              <a:solidFill>
                <a:schemeClr val="bg1"/>
              </a:solidFill>
            </a:rPr>
            <a:t>H </a:t>
          </a:r>
        </a:p>
        <a:p>
          <a:r>
            <a:rPr lang="en-NZ" b="1" dirty="0">
              <a:solidFill>
                <a:schemeClr val="bg1"/>
              </a:solidFill>
            </a:rPr>
            <a:t>Energy Efficiency</a:t>
          </a:r>
        </a:p>
      </dgm:t>
    </dgm:pt>
    <dgm:pt modelId="{F0D40496-AF8A-465D-A6C2-F4F8381CF074}" type="parTrans" cxnId="{3BB07C2C-C898-46FC-9679-C01CCEF7E142}">
      <dgm:prSet/>
      <dgm:spPr/>
      <dgm:t>
        <a:bodyPr/>
        <a:lstStyle/>
        <a:p>
          <a:endParaRPr lang="en-NZ" b="1"/>
        </a:p>
      </dgm:t>
    </dgm:pt>
    <dgm:pt modelId="{FE138148-B7F3-4140-BD1B-21FEA2C74541}" type="sibTrans" cxnId="{3BB07C2C-C898-46FC-9679-C01CCEF7E142}">
      <dgm:prSet/>
      <dgm:spPr/>
      <dgm:t>
        <a:bodyPr/>
        <a:lstStyle/>
        <a:p>
          <a:endParaRPr lang="en-NZ" b="1"/>
        </a:p>
      </dgm:t>
    </dgm:pt>
    <dgm:pt modelId="{0256F37B-4541-491E-85F9-F5A762980B19}">
      <dgm:prSet phldrT="[Text]"/>
      <dgm:spPr>
        <a:solidFill>
          <a:srgbClr val="CCECFF"/>
        </a:solidFill>
      </dgm:spPr>
      <dgm:t>
        <a:bodyPr/>
        <a:lstStyle/>
        <a:p>
          <a:r>
            <a:rPr lang="en-NZ" b="0" dirty="0">
              <a:solidFill>
                <a:schemeClr val="tx1"/>
              </a:solidFill>
            </a:rPr>
            <a:t>G1 Personal Hygiene</a:t>
          </a:r>
        </a:p>
      </dgm:t>
    </dgm:pt>
    <dgm:pt modelId="{77F415EB-ACF9-4D44-83B0-A33752FFA197}" type="parTrans" cxnId="{F56B117D-FD74-4ADA-A9BB-5EE609E15CB0}">
      <dgm:prSet/>
      <dgm:spPr/>
      <dgm:t>
        <a:bodyPr/>
        <a:lstStyle/>
        <a:p>
          <a:endParaRPr lang="en-NZ" b="1"/>
        </a:p>
      </dgm:t>
    </dgm:pt>
    <dgm:pt modelId="{E4EBAA11-A5CE-4D7E-8BFC-41BCC843B5B1}" type="sibTrans" cxnId="{F56B117D-FD74-4ADA-A9BB-5EE609E15CB0}">
      <dgm:prSet/>
      <dgm:spPr/>
      <dgm:t>
        <a:bodyPr/>
        <a:lstStyle/>
        <a:p>
          <a:endParaRPr lang="en-NZ" b="1"/>
        </a:p>
      </dgm:t>
    </dgm:pt>
    <dgm:pt modelId="{3979E40C-59C3-45F0-8E28-34053A12B077}">
      <dgm:prSet phldrT="[Text]"/>
      <dgm:spPr>
        <a:solidFill>
          <a:srgbClr val="CCECFF"/>
        </a:solidFill>
      </dgm:spPr>
      <dgm:t>
        <a:bodyPr/>
        <a:lstStyle/>
        <a:p>
          <a:r>
            <a:rPr lang="en-NZ" b="0" dirty="0">
              <a:solidFill>
                <a:schemeClr val="tx1"/>
              </a:solidFill>
            </a:rPr>
            <a:t>G2 Laundering</a:t>
          </a:r>
        </a:p>
      </dgm:t>
    </dgm:pt>
    <dgm:pt modelId="{7F2C6F89-EEE7-426D-8532-B971C6238EBD}" type="parTrans" cxnId="{BB45FA92-EF73-4587-B988-B04E60D8E4A4}">
      <dgm:prSet/>
      <dgm:spPr/>
      <dgm:t>
        <a:bodyPr/>
        <a:lstStyle/>
        <a:p>
          <a:endParaRPr lang="en-NZ" b="1"/>
        </a:p>
      </dgm:t>
    </dgm:pt>
    <dgm:pt modelId="{D1A2118E-8B74-480D-A6E4-3008BC2ACA66}" type="sibTrans" cxnId="{BB45FA92-EF73-4587-B988-B04E60D8E4A4}">
      <dgm:prSet/>
      <dgm:spPr/>
      <dgm:t>
        <a:bodyPr/>
        <a:lstStyle/>
        <a:p>
          <a:endParaRPr lang="en-NZ" b="1"/>
        </a:p>
      </dgm:t>
    </dgm:pt>
    <dgm:pt modelId="{BE2EC7A1-0EEE-4F7F-97AE-DE04D4B35AF1}">
      <dgm:prSet phldrT="[Text]"/>
      <dgm:spPr>
        <a:solidFill>
          <a:srgbClr val="CCECFF"/>
        </a:solidFill>
      </dgm:spPr>
      <dgm:t>
        <a:bodyPr/>
        <a:lstStyle/>
        <a:p>
          <a:r>
            <a:rPr lang="en-NZ" b="0" dirty="0">
              <a:solidFill>
                <a:schemeClr val="tx1"/>
              </a:solidFill>
            </a:rPr>
            <a:t>G3 Food Preparation</a:t>
          </a:r>
        </a:p>
      </dgm:t>
    </dgm:pt>
    <dgm:pt modelId="{F42CE44D-7A53-472B-9E50-F59F5222BA96}" type="parTrans" cxnId="{433675BF-8435-47CA-820B-3137E00EF6CF}">
      <dgm:prSet/>
      <dgm:spPr/>
      <dgm:t>
        <a:bodyPr/>
        <a:lstStyle/>
        <a:p>
          <a:endParaRPr lang="en-NZ" b="1"/>
        </a:p>
      </dgm:t>
    </dgm:pt>
    <dgm:pt modelId="{CBACB7DA-C697-40A8-B761-E7CAE08D4C5E}" type="sibTrans" cxnId="{433675BF-8435-47CA-820B-3137E00EF6CF}">
      <dgm:prSet/>
      <dgm:spPr/>
      <dgm:t>
        <a:bodyPr/>
        <a:lstStyle/>
        <a:p>
          <a:endParaRPr lang="en-NZ" b="1"/>
        </a:p>
      </dgm:t>
    </dgm:pt>
    <dgm:pt modelId="{C2A03C8D-BC46-4D3F-8296-D841958AE8C8}">
      <dgm:prSet phldrT="[Text]"/>
      <dgm:spPr>
        <a:solidFill>
          <a:schemeClr val="tx1">
            <a:lumMod val="50000"/>
            <a:lumOff val="50000"/>
          </a:schemeClr>
        </a:solidFill>
        <a:ln w="19050">
          <a:solidFill>
            <a:schemeClr val="tx1"/>
          </a:solidFill>
        </a:ln>
      </dgm:spPr>
      <dgm:t>
        <a:bodyPr/>
        <a:lstStyle/>
        <a:p>
          <a:r>
            <a:rPr lang="en-NZ" b="1" dirty="0">
              <a:solidFill>
                <a:schemeClr val="bg1"/>
              </a:solidFill>
            </a:rPr>
            <a:t>G4 Ventilation</a:t>
          </a:r>
        </a:p>
      </dgm:t>
    </dgm:pt>
    <dgm:pt modelId="{6D82996B-57BA-4B14-8932-7BA19D2F3A1C}" type="parTrans" cxnId="{08ADA722-3641-4D6B-BBBE-391E504DF55B}">
      <dgm:prSet/>
      <dgm:spPr/>
      <dgm:t>
        <a:bodyPr/>
        <a:lstStyle/>
        <a:p>
          <a:endParaRPr lang="en-NZ" b="1"/>
        </a:p>
      </dgm:t>
    </dgm:pt>
    <dgm:pt modelId="{4CBD256C-32EF-4CE7-AEAA-845C76EAAD70}" type="sibTrans" cxnId="{08ADA722-3641-4D6B-BBBE-391E504DF55B}">
      <dgm:prSet/>
      <dgm:spPr/>
      <dgm:t>
        <a:bodyPr/>
        <a:lstStyle/>
        <a:p>
          <a:endParaRPr lang="en-NZ" b="1"/>
        </a:p>
      </dgm:t>
    </dgm:pt>
    <dgm:pt modelId="{EAD7015D-6336-442F-85DF-32D3AC2240D2}">
      <dgm:prSet phldrT="[Text]"/>
      <dgm:spPr>
        <a:solidFill>
          <a:schemeClr val="tx1">
            <a:lumMod val="50000"/>
            <a:lumOff val="50000"/>
          </a:schemeClr>
        </a:solidFill>
        <a:ln w="19050">
          <a:solidFill>
            <a:schemeClr val="tx1"/>
          </a:solidFill>
        </a:ln>
      </dgm:spPr>
      <dgm:t>
        <a:bodyPr/>
        <a:lstStyle/>
        <a:p>
          <a:r>
            <a:rPr lang="en-NZ" b="0" dirty="0">
              <a:solidFill>
                <a:schemeClr val="bg1"/>
              </a:solidFill>
            </a:rPr>
            <a:t>G5 Interior Environment</a:t>
          </a:r>
        </a:p>
      </dgm:t>
    </dgm:pt>
    <dgm:pt modelId="{EDC342FD-6DBD-4B6C-8DBD-EB7891AC1BF7}" type="parTrans" cxnId="{AD7E42AF-4C96-4AB0-A597-BC834C3AF620}">
      <dgm:prSet/>
      <dgm:spPr/>
      <dgm:t>
        <a:bodyPr/>
        <a:lstStyle/>
        <a:p>
          <a:endParaRPr lang="en-NZ" b="1"/>
        </a:p>
      </dgm:t>
    </dgm:pt>
    <dgm:pt modelId="{68DBD215-DFD7-4AA9-A6A3-C84150DB28D2}" type="sibTrans" cxnId="{AD7E42AF-4C96-4AB0-A597-BC834C3AF620}">
      <dgm:prSet/>
      <dgm:spPr/>
      <dgm:t>
        <a:bodyPr/>
        <a:lstStyle/>
        <a:p>
          <a:endParaRPr lang="en-NZ" b="1"/>
        </a:p>
      </dgm:t>
    </dgm:pt>
    <dgm:pt modelId="{60EFF8FB-DFD8-4ED0-8296-FFA32BAF6178}">
      <dgm:prSet phldrT="[Text]"/>
      <dgm:spPr>
        <a:solidFill>
          <a:schemeClr val="tx1">
            <a:lumMod val="50000"/>
            <a:lumOff val="50000"/>
          </a:schemeClr>
        </a:solidFill>
        <a:ln w="19050">
          <a:solidFill>
            <a:schemeClr val="tx1"/>
          </a:solidFill>
        </a:ln>
      </dgm:spPr>
      <dgm:t>
        <a:bodyPr/>
        <a:lstStyle/>
        <a:p>
          <a:r>
            <a:rPr lang="en-NZ" b="0" dirty="0">
              <a:solidFill>
                <a:schemeClr val="bg1"/>
              </a:solidFill>
            </a:rPr>
            <a:t>G7 Natural Light</a:t>
          </a:r>
        </a:p>
      </dgm:t>
    </dgm:pt>
    <dgm:pt modelId="{DAC033E3-E276-4E78-B41F-E00E4812EF54}" type="parTrans" cxnId="{70E4FCA0-623A-4401-977A-CF66792608B5}">
      <dgm:prSet/>
      <dgm:spPr/>
      <dgm:t>
        <a:bodyPr/>
        <a:lstStyle/>
        <a:p>
          <a:endParaRPr lang="en-NZ" b="1"/>
        </a:p>
      </dgm:t>
    </dgm:pt>
    <dgm:pt modelId="{84C0E500-0A4C-4E60-8D9E-A301ECE597CC}" type="sibTrans" cxnId="{70E4FCA0-623A-4401-977A-CF66792608B5}">
      <dgm:prSet/>
      <dgm:spPr/>
      <dgm:t>
        <a:bodyPr/>
        <a:lstStyle/>
        <a:p>
          <a:endParaRPr lang="en-NZ" b="1"/>
        </a:p>
      </dgm:t>
    </dgm:pt>
    <dgm:pt modelId="{DA585021-0231-4D02-AC44-2522FB320402}">
      <dgm:prSet phldrT="[Text]"/>
      <dgm:spPr>
        <a:solidFill>
          <a:srgbClr val="CCECFF"/>
        </a:solidFill>
      </dgm:spPr>
      <dgm:t>
        <a:bodyPr/>
        <a:lstStyle/>
        <a:p>
          <a:r>
            <a:rPr lang="en-NZ" b="0" dirty="0">
              <a:solidFill>
                <a:schemeClr val="tx1"/>
              </a:solidFill>
            </a:rPr>
            <a:t>G8 Artificial Light</a:t>
          </a:r>
        </a:p>
      </dgm:t>
    </dgm:pt>
    <dgm:pt modelId="{567AD799-D686-4443-A628-EB5587E2C760}" type="parTrans" cxnId="{EDEC8E3A-E813-43A8-A8A7-6F703D0EA16E}">
      <dgm:prSet/>
      <dgm:spPr/>
      <dgm:t>
        <a:bodyPr/>
        <a:lstStyle/>
        <a:p>
          <a:endParaRPr lang="en-NZ" b="1"/>
        </a:p>
      </dgm:t>
    </dgm:pt>
    <dgm:pt modelId="{03964147-FE69-42A9-8C09-F74FD86373BA}" type="sibTrans" cxnId="{EDEC8E3A-E813-43A8-A8A7-6F703D0EA16E}">
      <dgm:prSet/>
      <dgm:spPr/>
      <dgm:t>
        <a:bodyPr/>
        <a:lstStyle/>
        <a:p>
          <a:endParaRPr lang="en-NZ" b="1"/>
        </a:p>
      </dgm:t>
    </dgm:pt>
    <dgm:pt modelId="{A11D5B39-E42B-4488-A918-E253940D5FF8}">
      <dgm:prSet phldrT="[Text]"/>
      <dgm:spPr>
        <a:solidFill>
          <a:srgbClr val="CCECFF"/>
        </a:solidFill>
      </dgm:spPr>
      <dgm:t>
        <a:bodyPr/>
        <a:lstStyle/>
        <a:p>
          <a:r>
            <a:rPr lang="en-NZ" b="0" dirty="0">
              <a:solidFill>
                <a:schemeClr val="tx1"/>
              </a:solidFill>
            </a:rPr>
            <a:t>G9 Electricity</a:t>
          </a:r>
        </a:p>
      </dgm:t>
    </dgm:pt>
    <dgm:pt modelId="{405E095C-E4E7-4878-A7ED-F85447A155A5}" type="parTrans" cxnId="{6F88766B-3E66-4249-9FE3-DE09E9B5A89D}">
      <dgm:prSet/>
      <dgm:spPr/>
      <dgm:t>
        <a:bodyPr/>
        <a:lstStyle/>
        <a:p>
          <a:endParaRPr lang="en-NZ" b="1"/>
        </a:p>
      </dgm:t>
    </dgm:pt>
    <dgm:pt modelId="{779A22CE-6403-43FD-B107-AD24F2F7290F}" type="sibTrans" cxnId="{6F88766B-3E66-4249-9FE3-DE09E9B5A89D}">
      <dgm:prSet/>
      <dgm:spPr/>
      <dgm:t>
        <a:bodyPr/>
        <a:lstStyle/>
        <a:p>
          <a:endParaRPr lang="en-NZ" b="1"/>
        </a:p>
      </dgm:t>
    </dgm:pt>
    <dgm:pt modelId="{E2D2E2BC-36BD-4602-A81E-0243A22BB413}">
      <dgm:prSet phldrT="[Text]"/>
      <dgm:spPr>
        <a:solidFill>
          <a:srgbClr val="CCECFF"/>
        </a:solidFill>
      </dgm:spPr>
      <dgm:t>
        <a:bodyPr/>
        <a:lstStyle/>
        <a:p>
          <a:r>
            <a:rPr lang="en-NZ" b="0" dirty="0">
              <a:solidFill>
                <a:schemeClr val="tx1"/>
              </a:solidFill>
            </a:rPr>
            <a:t>G10 Piped Services</a:t>
          </a:r>
        </a:p>
      </dgm:t>
    </dgm:pt>
    <dgm:pt modelId="{D5517883-E25E-42E9-A7E2-287235C42FA9}" type="parTrans" cxnId="{2211D7CF-FF3E-4540-8A34-72F3156AC22C}">
      <dgm:prSet/>
      <dgm:spPr/>
      <dgm:t>
        <a:bodyPr/>
        <a:lstStyle/>
        <a:p>
          <a:endParaRPr lang="en-NZ" b="1"/>
        </a:p>
      </dgm:t>
    </dgm:pt>
    <dgm:pt modelId="{64B3DA8A-A850-44CA-BCBB-B454BCD40897}" type="sibTrans" cxnId="{2211D7CF-FF3E-4540-8A34-72F3156AC22C}">
      <dgm:prSet/>
      <dgm:spPr/>
      <dgm:t>
        <a:bodyPr/>
        <a:lstStyle/>
        <a:p>
          <a:endParaRPr lang="en-NZ" b="1"/>
        </a:p>
      </dgm:t>
    </dgm:pt>
    <dgm:pt modelId="{6815EB28-9795-44A1-B36E-B618DA8356A4}">
      <dgm:prSet phldrT="[Text]"/>
      <dgm:spPr>
        <a:solidFill>
          <a:srgbClr val="CCECFF"/>
        </a:solidFill>
      </dgm:spPr>
      <dgm:t>
        <a:bodyPr/>
        <a:lstStyle/>
        <a:p>
          <a:r>
            <a:rPr lang="en-NZ" b="0" dirty="0">
              <a:solidFill>
                <a:schemeClr val="tx1"/>
              </a:solidFill>
            </a:rPr>
            <a:t>G11 Gas as an Energy Source</a:t>
          </a:r>
        </a:p>
      </dgm:t>
    </dgm:pt>
    <dgm:pt modelId="{A1EE5144-2BC4-408C-85BE-6162E25394E9}" type="parTrans" cxnId="{F13FC9BB-9792-4EE9-B9CA-EDF9FB1AEF6B}">
      <dgm:prSet/>
      <dgm:spPr/>
      <dgm:t>
        <a:bodyPr/>
        <a:lstStyle/>
        <a:p>
          <a:endParaRPr lang="en-NZ" b="1"/>
        </a:p>
      </dgm:t>
    </dgm:pt>
    <dgm:pt modelId="{D22C92C9-F6BD-418E-83B2-44470C737A6D}" type="sibTrans" cxnId="{F13FC9BB-9792-4EE9-B9CA-EDF9FB1AEF6B}">
      <dgm:prSet/>
      <dgm:spPr/>
      <dgm:t>
        <a:bodyPr/>
        <a:lstStyle/>
        <a:p>
          <a:endParaRPr lang="en-NZ" b="1"/>
        </a:p>
      </dgm:t>
    </dgm:pt>
    <dgm:pt modelId="{B9102586-1A16-4C15-B207-D6CDA5DC9A34}">
      <dgm:prSet phldrT="[Text]"/>
      <dgm:spPr>
        <a:solidFill>
          <a:srgbClr val="CCECFF"/>
        </a:solidFill>
      </dgm:spPr>
      <dgm:t>
        <a:bodyPr/>
        <a:lstStyle/>
        <a:p>
          <a:r>
            <a:rPr lang="en-NZ" b="0" dirty="0">
              <a:solidFill>
                <a:schemeClr val="tx1"/>
              </a:solidFill>
            </a:rPr>
            <a:t>G12 Water Supplies</a:t>
          </a:r>
        </a:p>
      </dgm:t>
    </dgm:pt>
    <dgm:pt modelId="{999F6543-7E69-4B08-A3A8-BE72E46B72E3}" type="parTrans" cxnId="{849A30B8-09C5-4CD0-988C-7357F56294FE}">
      <dgm:prSet/>
      <dgm:spPr/>
      <dgm:t>
        <a:bodyPr/>
        <a:lstStyle/>
        <a:p>
          <a:endParaRPr lang="en-NZ" b="1"/>
        </a:p>
      </dgm:t>
    </dgm:pt>
    <dgm:pt modelId="{F5DF15DA-78EF-45CE-B497-6F26400A1120}" type="sibTrans" cxnId="{849A30B8-09C5-4CD0-988C-7357F56294FE}">
      <dgm:prSet/>
      <dgm:spPr/>
      <dgm:t>
        <a:bodyPr/>
        <a:lstStyle/>
        <a:p>
          <a:endParaRPr lang="en-NZ" b="1"/>
        </a:p>
      </dgm:t>
    </dgm:pt>
    <dgm:pt modelId="{FF040B8E-7DE2-4D16-85D2-36743E1343BF}">
      <dgm:prSet phldrT="[Text]"/>
      <dgm:spPr>
        <a:solidFill>
          <a:srgbClr val="CCECFF"/>
        </a:solidFill>
      </dgm:spPr>
      <dgm:t>
        <a:bodyPr/>
        <a:lstStyle/>
        <a:p>
          <a:r>
            <a:rPr lang="en-NZ" b="0" dirty="0">
              <a:solidFill>
                <a:schemeClr val="tx1"/>
              </a:solidFill>
            </a:rPr>
            <a:t>G13 Foul Water</a:t>
          </a:r>
        </a:p>
      </dgm:t>
    </dgm:pt>
    <dgm:pt modelId="{DBC62BD8-E9ED-4A95-A254-8CCDE26D30DA}" type="parTrans" cxnId="{07351FA9-C126-47F5-8A06-FF379105B57A}">
      <dgm:prSet/>
      <dgm:spPr/>
      <dgm:t>
        <a:bodyPr/>
        <a:lstStyle/>
        <a:p>
          <a:endParaRPr lang="en-NZ" b="1"/>
        </a:p>
      </dgm:t>
    </dgm:pt>
    <dgm:pt modelId="{E047F448-7D1D-4093-BF10-014D37DFB624}" type="sibTrans" cxnId="{07351FA9-C126-47F5-8A06-FF379105B57A}">
      <dgm:prSet/>
      <dgm:spPr/>
      <dgm:t>
        <a:bodyPr/>
        <a:lstStyle/>
        <a:p>
          <a:endParaRPr lang="en-NZ" b="1"/>
        </a:p>
      </dgm:t>
    </dgm:pt>
    <dgm:pt modelId="{CC0F9C7F-F3B2-40D2-973A-96B66B7DDFF5}">
      <dgm:prSet phldrT="[Text]"/>
      <dgm:spPr>
        <a:solidFill>
          <a:srgbClr val="CCECFF"/>
        </a:solidFill>
      </dgm:spPr>
      <dgm:t>
        <a:bodyPr/>
        <a:lstStyle/>
        <a:p>
          <a:r>
            <a:rPr lang="en-NZ" b="0" dirty="0">
              <a:solidFill>
                <a:schemeClr val="tx1"/>
              </a:solidFill>
            </a:rPr>
            <a:t>G14 Industrial Liquid Waste</a:t>
          </a:r>
        </a:p>
      </dgm:t>
    </dgm:pt>
    <dgm:pt modelId="{62776666-028B-4CC6-8EAE-BDA15BF80121}" type="parTrans" cxnId="{4B4A136E-E0B4-4932-B79D-236B26D3B1CA}">
      <dgm:prSet/>
      <dgm:spPr/>
      <dgm:t>
        <a:bodyPr/>
        <a:lstStyle/>
        <a:p>
          <a:endParaRPr lang="en-NZ" b="1"/>
        </a:p>
      </dgm:t>
    </dgm:pt>
    <dgm:pt modelId="{3CBD9E86-654E-44B5-A6DB-62DAA9001E47}" type="sibTrans" cxnId="{4B4A136E-E0B4-4932-B79D-236B26D3B1CA}">
      <dgm:prSet/>
      <dgm:spPr/>
      <dgm:t>
        <a:bodyPr/>
        <a:lstStyle/>
        <a:p>
          <a:endParaRPr lang="en-NZ" b="1"/>
        </a:p>
      </dgm:t>
    </dgm:pt>
    <dgm:pt modelId="{9C89723B-5389-43E4-9819-6B691D3FCDF3}">
      <dgm:prSet phldrT="[Text]"/>
      <dgm:spPr>
        <a:solidFill>
          <a:srgbClr val="CCECFF"/>
        </a:solidFill>
      </dgm:spPr>
      <dgm:t>
        <a:bodyPr/>
        <a:lstStyle/>
        <a:p>
          <a:r>
            <a:rPr lang="en-NZ" b="0" dirty="0">
              <a:solidFill>
                <a:schemeClr val="tx1"/>
              </a:solidFill>
            </a:rPr>
            <a:t>G15 Solid Waste</a:t>
          </a:r>
        </a:p>
      </dgm:t>
    </dgm:pt>
    <dgm:pt modelId="{37AE09C6-3F82-4EC8-AC40-44244A8C6916}" type="parTrans" cxnId="{83E77833-8F1D-4A57-BDB5-DE7C630660F9}">
      <dgm:prSet/>
      <dgm:spPr/>
      <dgm:t>
        <a:bodyPr/>
        <a:lstStyle/>
        <a:p>
          <a:endParaRPr lang="en-NZ" b="1"/>
        </a:p>
      </dgm:t>
    </dgm:pt>
    <dgm:pt modelId="{E1A247AE-B6D5-4D28-98C9-EA137CFF88D2}" type="sibTrans" cxnId="{83E77833-8F1D-4A57-BDB5-DE7C630660F9}">
      <dgm:prSet/>
      <dgm:spPr/>
      <dgm:t>
        <a:bodyPr/>
        <a:lstStyle/>
        <a:p>
          <a:endParaRPr lang="en-NZ" b="1"/>
        </a:p>
      </dgm:t>
    </dgm:pt>
    <dgm:pt modelId="{395350EC-6902-4989-AA7C-5B7F9466C3B7}">
      <dgm:prSet phldrT="[Text]"/>
      <dgm:spPr>
        <a:solidFill>
          <a:schemeClr val="tx1">
            <a:lumMod val="50000"/>
            <a:lumOff val="50000"/>
          </a:schemeClr>
        </a:solidFill>
        <a:ln w="19050">
          <a:solidFill>
            <a:schemeClr val="tx1"/>
          </a:solidFill>
        </a:ln>
      </dgm:spPr>
      <dgm:t>
        <a:bodyPr/>
        <a:lstStyle/>
        <a:p>
          <a:r>
            <a:rPr lang="en-NZ" b="1" dirty="0">
              <a:solidFill>
                <a:schemeClr val="bg1"/>
              </a:solidFill>
            </a:rPr>
            <a:t>H1 Energy Efficiency</a:t>
          </a:r>
        </a:p>
      </dgm:t>
    </dgm:pt>
    <dgm:pt modelId="{9F51C14F-BD97-491C-8D0A-3F8A2066A51E}" type="parTrans" cxnId="{24E42D4A-2F65-4979-ABEE-CA0016BFDD1C}">
      <dgm:prSet/>
      <dgm:spPr/>
      <dgm:t>
        <a:bodyPr/>
        <a:lstStyle/>
        <a:p>
          <a:endParaRPr lang="en-NZ" b="1"/>
        </a:p>
      </dgm:t>
    </dgm:pt>
    <dgm:pt modelId="{030A0BC4-1903-4DEB-9305-D9A7B20401EE}" type="sibTrans" cxnId="{24E42D4A-2F65-4979-ABEE-CA0016BFDD1C}">
      <dgm:prSet/>
      <dgm:spPr/>
      <dgm:t>
        <a:bodyPr/>
        <a:lstStyle/>
        <a:p>
          <a:endParaRPr lang="en-NZ" b="1"/>
        </a:p>
      </dgm:t>
    </dgm:pt>
    <dgm:pt modelId="{422545CF-5572-477A-A074-3F70DCA1D686}">
      <dgm:prSet phldrT="[Text]"/>
      <dgm:spPr>
        <a:solidFill>
          <a:srgbClr val="FF3300">
            <a:alpha val="50196"/>
          </a:srgbClr>
        </a:solidFill>
      </dgm:spPr>
      <dgm:t>
        <a:bodyPr/>
        <a:lstStyle/>
        <a:p>
          <a:r>
            <a:rPr lang="en-NZ" b="0" dirty="0">
              <a:solidFill>
                <a:schemeClr val="tx1"/>
              </a:solidFill>
            </a:rPr>
            <a:t>C3 Fire Affecting Areas Beyond the Source</a:t>
          </a:r>
        </a:p>
      </dgm:t>
    </dgm:pt>
    <dgm:pt modelId="{466C6147-BA8C-49C3-8E05-CE196D92402E}" type="parTrans" cxnId="{38E056A7-9DF8-473D-B6CE-B5DA563E0290}">
      <dgm:prSet/>
      <dgm:spPr/>
      <dgm:t>
        <a:bodyPr/>
        <a:lstStyle/>
        <a:p>
          <a:endParaRPr lang="en-NZ" b="1"/>
        </a:p>
      </dgm:t>
    </dgm:pt>
    <dgm:pt modelId="{7D0CCF7B-5111-46BD-B943-C32FC12C192B}" type="sibTrans" cxnId="{38E056A7-9DF8-473D-B6CE-B5DA563E0290}">
      <dgm:prSet/>
      <dgm:spPr/>
      <dgm:t>
        <a:bodyPr/>
        <a:lstStyle/>
        <a:p>
          <a:endParaRPr lang="en-NZ" b="1"/>
        </a:p>
      </dgm:t>
    </dgm:pt>
    <dgm:pt modelId="{0EF5A25D-A233-4178-BB6A-690636A38EFC}">
      <dgm:prSet phldrT="[Text]"/>
      <dgm:spPr>
        <a:solidFill>
          <a:srgbClr val="FF3300">
            <a:alpha val="50196"/>
          </a:srgbClr>
        </a:solidFill>
      </dgm:spPr>
      <dgm:t>
        <a:bodyPr/>
        <a:lstStyle/>
        <a:p>
          <a:r>
            <a:rPr lang="en-NZ" b="0" dirty="0">
              <a:solidFill>
                <a:schemeClr val="tx1"/>
              </a:solidFill>
            </a:rPr>
            <a:t>C4 Movement to a Place of Safety</a:t>
          </a:r>
        </a:p>
      </dgm:t>
    </dgm:pt>
    <dgm:pt modelId="{BD4E4C73-096B-4624-81CD-B0E0147396B7}" type="parTrans" cxnId="{28394DF9-8BBB-425A-975E-1861D66D46C0}">
      <dgm:prSet/>
      <dgm:spPr/>
      <dgm:t>
        <a:bodyPr/>
        <a:lstStyle/>
        <a:p>
          <a:endParaRPr lang="en-NZ" b="1"/>
        </a:p>
      </dgm:t>
    </dgm:pt>
    <dgm:pt modelId="{B766A5B5-DF88-49A5-A238-FD25CF4539C7}" type="sibTrans" cxnId="{28394DF9-8BBB-425A-975E-1861D66D46C0}">
      <dgm:prSet/>
      <dgm:spPr/>
      <dgm:t>
        <a:bodyPr/>
        <a:lstStyle/>
        <a:p>
          <a:endParaRPr lang="en-NZ" b="1"/>
        </a:p>
      </dgm:t>
    </dgm:pt>
    <dgm:pt modelId="{48BF81E8-22CC-49FA-B5E3-C34DB14B1A51}">
      <dgm:prSet phldrT="[Text]"/>
      <dgm:spPr>
        <a:solidFill>
          <a:srgbClr val="FF3300">
            <a:alpha val="50196"/>
          </a:srgbClr>
        </a:solidFill>
      </dgm:spPr>
      <dgm:t>
        <a:bodyPr/>
        <a:lstStyle/>
        <a:p>
          <a:r>
            <a:rPr lang="en-NZ" b="0" dirty="0">
              <a:solidFill>
                <a:schemeClr val="tx1"/>
              </a:solidFill>
            </a:rPr>
            <a:t>C5 Access and Safety for Firefighting Operations</a:t>
          </a:r>
        </a:p>
      </dgm:t>
    </dgm:pt>
    <dgm:pt modelId="{053C02A8-321B-40DE-A7E4-C8101BB41CF9}" type="parTrans" cxnId="{01633F0A-87DB-4D6C-B188-0F75037C29E5}">
      <dgm:prSet/>
      <dgm:spPr/>
      <dgm:t>
        <a:bodyPr/>
        <a:lstStyle/>
        <a:p>
          <a:endParaRPr lang="en-NZ" b="1"/>
        </a:p>
      </dgm:t>
    </dgm:pt>
    <dgm:pt modelId="{D4AA7D39-9FC7-4EA6-B417-4E8B6DD8847F}" type="sibTrans" cxnId="{01633F0A-87DB-4D6C-B188-0F75037C29E5}">
      <dgm:prSet/>
      <dgm:spPr/>
      <dgm:t>
        <a:bodyPr/>
        <a:lstStyle/>
        <a:p>
          <a:endParaRPr lang="en-NZ" b="1"/>
        </a:p>
      </dgm:t>
    </dgm:pt>
    <dgm:pt modelId="{ED4C3114-5D97-4503-944B-0215DA4C2CAE}">
      <dgm:prSet phldrT="[Text]"/>
      <dgm:spPr>
        <a:solidFill>
          <a:srgbClr val="FF3300">
            <a:alpha val="50196"/>
          </a:srgbClr>
        </a:solidFill>
      </dgm:spPr>
      <dgm:t>
        <a:bodyPr/>
        <a:lstStyle/>
        <a:p>
          <a:r>
            <a:rPr lang="en-NZ" b="0" dirty="0">
              <a:solidFill>
                <a:schemeClr val="tx1"/>
              </a:solidFill>
            </a:rPr>
            <a:t>C6 Structural Stability</a:t>
          </a:r>
        </a:p>
      </dgm:t>
    </dgm:pt>
    <dgm:pt modelId="{B72F3838-FD09-49DE-B932-C3453A5D7F5F}" type="parTrans" cxnId="{A44488B9-88F0-4DCE-8662-9198FE983EAA}">
      <dgm:prSet/>
      <dgm:spPr/>
      <dgm:t>
        <a:bodyPr/>
        <a:lstStyle/>
        <a:p>
          <a:endParaRPr lang="en-NZ" b="1"/>
        </a:p>
      </dgm:t>
    </dgm:pt>
    <dgm:pt modelId="{678D9C81-43A9-4BC7-B651-AA6550D6D736}" type="sibTrans" cxnId="{A44488B9-88F0-4DCE-8662-9198FE983EAA}">
      <dgm:prSet/>
      <dgm:spPr/>
      <dgm:t>
        <a:bodyPr/>
        <a:lstStyle/>
        <a:p>
          <a:endParaRPr lang="en-NZ" b="1"/>
        </a:p>
      </dgm:t>
    </dgm:pt>
    <dgm:pt modelId="{E2D52416-172A-48AD-A40F-75980BD7EC75}">
      <dgm:prSet phldrT="[Text]"/>
      <dgm:spPr>
        <a:solidFill>
          <a:srgbClr val="FFCC66"/>
        </a:solidFill>
      </dgm:spPr>
      <dgm:t>
        <a:bodyPr/>
        <a:lstStyle/>
        <a:p>
          <a:r>
            <a:rPr lang="en-NZ" b="0" dirty="0">
              <a:solidFill>
                <a:schemeClr val="tx1"/>
              </a:solidFill>
            </a:rPr>
            <a:t>D1 Access Routes</a:t>
          </a:r>
        </a:p>
      </dgm:t>
    </dgm:pt>
    <dgm:pt modelId="{03984280-EDE1-44AD-8576-6CB50F064827}" type="parTrans" cxnId="{537AAF90-9CB4-4A3C-9B83-8203C32C7BDD}">
      <dgm:prSet/>
      <dgm:spPr/>
      <dgm:t>
        <a:bodyPr/>
        <a:lstStyle/>
        <a:p>
          <a:endParaRPr lang="en-NZ" b="1"/>
        </a:p>
      </dgm:t>
    </dgm:pt>
    <dgm:pt modelId="{4FABC641-5666-4BEE-BCC0-CC5723AC7E4E}" type="sibTrans" cxnId="{537AAF90-9CB4-4A3C-9B83-8203C32C7BDD}">
      <dgm:prSet/>
      <dgm:spPr/>
      <dgm:t>
        <a:bodyPr/>
        <a:lstStyle/>
        <a:p>
          <a:endParaRPr lang="en-NZ" b="1"/>
        </a:p>
      </dgm:t>
    </dgm:pt>
    <dgm:pt modelId="{42BE5B80-EDC3-4888-B2A3-9E230AB9E69E}">
      <dgm:prSet phldrT="[Text]"/>
      <dgm:spPr>
        <a:solidFill>
          <a:srgbClr val="FFCC66"/>
        </a:solidFill>
      </dgm:spPr>
      <dgm:t>
        <a:bodyPr/>
        <a:lstStyle/>
        <a:p>
          <a:r>
            <a:rPr lang="en-NZ" b="0" dirty="0">
              <a:solidFill>
                <a:schemeClr val="tx1"/>
              </a:solidFill>
            </a:rPr>
            <a:t>D2 Mechanical Installations for Access</a:t>
          </a:r>
        </a:p>
      </dgm:t>
    </dgm:pt>
    <dgm:pt modelId="{7042ECFB-8C52-48CE-BF80-BC0F44D848FC}" type="parTrans" cxnId="{BB9B052C-4C6E-4BCB-9862-B279AC12754B}">
      <dgm:prSet/>
      <dgm:spPr/>
      <dgm:t>
        <a:bodyPr/>
        <a:lstStyle/>
        <a:p>
          <a:endParaRPr lang="en-NZ" b="1"/>
        </a:p>
      </dgm:t>
    </dgm:pt>
    <dgm:pt modelId="{02CE972F-542F-4978-A269-113E9AE46C90}" type="sibTrans" cxnId="{BB9B052C-4C6E-4BCB-9862-B279AC12754B}">
      <dgm:prSet/>
      <dgm:spPr/>
      <dgm:t>
        <a:bodyPr/>
        <a:lstStyle/>
        <a:p>
          <a:endParaRPr lang="en-NZ" b="1"/>
        </a:p>
      </dgm:t>
    </dgm:pt>
    <dgm:pt modelId="{C913C810-1B7F-47EF-B020-D0C6D8347E05}">
      <dgm:prSet phldrT="[Text]"/>
      <dgm:spPr>
        <a:solidFill>
          <a:schemeClr val="tx1">
            <a:lumMod val="50000"/>
            <a:lumOff val="50000"/>
          </a:schemeClr>
        </a:solidFill>
        <a:ln w="19050">
          <a:solidFill>
            <a:schemeClr val="tx1"/>
          </a:solidFill>
        </a:ln>
      </dgm:spPr>
      <dgm:t>
        <a:bodyPr/>
        <a:lstStyle/>
        <a:p>
          <a:r>
            <a:rPr lang="en-NZ" b="0" dirty="0">
              <a:solidFill>
                <a:schemeClr val="bg1"/>
              </a:solidFill>
            </a:rPr>
            <a:t>E1 Surface Water</a:t>
          </a:r>
        </a:p>
      </dgm:t>
    </dgm:pt>
    <dgm:pt modelId="{ACD43F9C-AE08-420A-9689-A99871C1BEE0}" type="parTrans" cxnId="{397E14FB-F08C-4070-BF16-CA8F0F9B655E}">
      <dgm:prSet/>
      <dgm:spPr/>
      <dgm:t>
        <a:bodyPr/>
        <a:lstStyle/>
        <a:p>
          <a:endParaRPr lang="en-NZ" b="1"/>
        </a:p>
      </dgm:t>
    </dgm:pt>
    <dgm:pt modelId="{F32037C4-928E-4F52-9AAA-0D5D9DAD8D70}" type="sibTrans" cxnId="{397E14FB-F08C-4070-BF16-CA8F0F9B655E}">
      <dgm:prSet/>
      <dgm:spPr/>
      <dgm:t>
        <a:bodyPr/>
        <a:lstStyle/>
        <a:p>
          <a:endParaRPr lang="en-NZ" b="1"/>
        </a:p>
      </dgm:t>
    </dgm:pt>
    <dgm:pt modelId="{12D893DB-7184-4191-B950-4F3D87C95616}">
      <dgm:prSet phldrT="[Text]"/>
      <dgm:spPr>
        <a:solidFill>
          <a:schemeClr val="accent6">
            <a:lumMod val="60000"/>
            <a:lumOff val="40000"/>
          </a:schemeClr>
        </a:solidFill>
      </dgm:spPr>
      <dgm:t>
        <a:bodyPr/>
        <a:lstStyle/>
        <a:p>
          <a:r>
            <a:rPr lang="en-NZ" b="0" dirty="0">
              <a:solidFill>
                <a:schemeClr val="tx1"/>
              </a:solidFill>
            </a:rPr>
            <a:t>E2 External Moisture</a:t>
          </a:r>
        </a:p>
      </dgm:t>
    </dgm:pt>
    <dgm:pt modelId="{C52687A5-7460-4A1C-9849-5327742D0015}" type="parTrans" cxnId="{CD0D0911-3232-413C-938B-1A29EF346EEF}">
      <dgm:prSet/>
      <dgm:spPr/>
      <dgm:t>
        <a:bodyPr/>
        <a:lstStyle/>
        <a:p>
          <a:endParaRPr lang="en-NZ" b="1"/>
        </a:p>
      </dgm:t>
    </dgm:pt>
    <dgm:pt modelId="{4B7BB1F8-485C-44B7-8A2C-9E878BBE45CD}" type="sibTrans" cxnId="{CD0D0911-3232-413C-938B-1A29EF346EEF}">
      <dgm:prSet/>
      <dgm:spPr/>
      <dgm:t>
        <a:bodyPr/>
        <a:lstStyle/>
        <a:p>
          <a:endParaRPr lang="en-NZ" b="1"/>
        </a:p>
      </dgm:t>
    </dgm:pt>
    <dgm:pt modelId="{1E8C7E95-849F-4B4E-AC39-160E7AAFCE10}">
      <dgm:prSet phldrT="[Text]"/>
      <dgm:spPr>
        <a:solidFill>
          <a:schemeClr val="tx1">
            <a:lumMod val="50000"/>
            <a:lumOff val="50000"/>
          </a:schemeClr>
        </a:solidFill>
        <a:ln w="19050">
          <a:solidFill>
            <a:schemeClr val="tx1"/>
          </a:solidFill>
        </a:ln>
      </dgm:spPr>
      <dgm:t>
        <a:bodyPr/>
        <a:lstStyle/>
        <a:p>
          <a:r>
            <a:rPr lang="en-NZ" b="0" dirty="0">
              <a:solidFill>
                <a:schemeClr val="bg1"/>
              </a:solidFill>
            </a:rPr>
            <a:t>E3 Internal Moisture</a:t>
          </a:r>
        </a:p>
      </dgm:t>
    </dgm:pt>
    <dgm:pt modelId="{8F596974-F236-46B6-B3BF-C8E70ED1CA0E}" type="parTrans" cxnId="{1A596959-1A4F-4045-A786-7480E3908DDF}">
      <dgm:prSet/>
      <dgm:spPr/>
      <dgm:t>
        <a:bodyPr/>
        <a:lstStyle/>
        <a:p>
          <a:endParaRPr lang="en-NZ" b="1"/>
        </a:p>
      </dgm:t>
    </dgm:pt>
    <dgm:pt modelId="{2FB406D6-8076-4106-A818-6C723CAA9038}" type="sibTrans" cxnId="{1A596959-1A4F-4045-A786-7480E3908DDF}">
      <dgm:prSet/>
      <dgm:spPr/>
      <dgm:t>
        <a:bodyPr/>
        <a:lstStyle/>
        <a:p>
          <a:endParaRPr lang="en-NZ" b="1"/>
        </a:p>
      </dgm:t>
    </dgm:pt>
    <dgm:pt modelId="{EEE98B41-367C-4EF7-AB9E-78B72A3973D9}">
      <dgm:prSet phldrT="[Text]"/>
      <dgm:spPr>
        <a:solidFill>
          <a:srgbClr val="9999FF"/>
        </a:solidFill>
      </dgm:spPr>
      <dgm:t>
        <a:bodyPr/>
        <a:lstStyle/>
        <a:p>
          <a:r>
            <a:rPr lang="en-NZ" b="0" dirty="0">
              <a:solidFill>
                <a:schemeClr val="tx1"/>
              </a:solidFill>
            </a:rPr>
            <a:t>F1 Hazardous Agents on Site</a:t>
          </a:r>
        </a:p>
      </dgm:t>
    </dgm:pt>
    <dgm:pt modelId="{D443E142-1680-47BD-A8E4-20C6DDD4650F}" type="parTrans" cxnId="{02B370BE-0E1D-40BB-A16B-968E76067CF5}">
      <dgm:prSet/>
      <dgm:spPr/>
      <dgm:t>
        <a:bodyPr/>
        <a:lstStyle/>
        <a:p>
          <a:endParaRPr lang="en-NZ" b="1"/>
        </a:p>
      </dgm:t>
    </dgm:pt>
    <dgm:pt modelId="{81BA5C93-6507-4AA8-8A60-7ABB8D1994F1}" type="sibTrans" cxnId="{02B370BE-0E1D-40BB-A16B-968E76067CF5}">
      <dgm:prSet/>
      <dgm:spPr/>
      <dgm:t>
        <a:bodyPr/>
        <a:lstStyle/>
        <a:p>
          <a:endParaRPr lang="en-NZ" b="1"/>
        </a:p>
      </dgm:t>
    </dgm:pt>
    <dgm:pt modelId="{886F5F07-407F-4CBF-8339-83E0DDE4A4F9}">
      <dgm:prSet phldrT="[Text]"/>
      <dgm:spPr>
        <a:solidFill>
          <a:schemeClr val="bg1">
            <a:lumMod val="50000"/>
          </a:schemeClr>
        </a:solidFill>
        <a:ln>
          <a:solidFill>
            <a:schemeClr val="tx1"/>
          </a:solidFill>
        </a:ln>
      </dgm:spPr>
      <dgm:t>
        <a:bodyPr/>
        <a:lstStyle/>
        <a:p>
          <a:r>
            <a:rPr lang="en-NZ" b="0" dirty="0">
              <a:solidFill>
                <a:schemeClr val="bg1"/>
              </a:solidFill>
            </a:rPr>
            <a:t>F2 Hazardous Building Materials</a:t>
          </a:r>
        </a:p>
      </dgm:t>
    </dgm:pt>
    <dgm:pt modelId="{CF42936E-9D17-4156-8EB5-22EDDE514F89}" type="parTrans" cxnId="{C3FFE6DD-40C0-4D42-B97C-D7D16E0FA757}">
      <dgm:prSet/>
      <dgm:spPr/>
      <dgm:t>
        <a:bodyPr/>
        <a:lstStyle/>
        <a:p>
          <a:endParaRPr lang="en-NZ" b="1"/>
        </a:p>
      </dgm:t>
    </dgm:pt>
    <dgm:pt modelId="{24D9C967-CEC8-4D25-A688-275D3623D8AB}" type="sibTrans" cxnId="{C3FFE6DD-40C0-4D42-B97C-D7D16E0FA757}">
      <dgm:prSet/>
      <dgm:spPr/>
      <dgm:t>
        <a:bodyPr/>
        <a:lstStyle/>
        <a:p>
          <a:endParaRPr lang="en-NZ" b="1"/>
        </a:p>
      </dgm:t>
    </dgm:pt>
    <dgm:pt modelId="{944065D8-C3B4-4039-B0E2-979885872EBC}">
      <dgm:prSet phldrT="[Text]"/>
      <dgm:spPr>
        <a:solidFill>
          <a:srgbClr val="9999FF"/>
        </a:solidFill>
      </dgm:spPr>
      <dgm:t>
        <a:bodyPr/>
        <a:lstStyle/>
        <a:p>
          <a:r>
            <a:rPr lang="en-NZ" b="0" dirty="0">
              <a:solidFill>
                <a:schemeClr val="tx1"/>
              </a:solidFill>
            </a:rPr>
            <a:t>F3 Hazardous Substances and Processes</a:t>
          </a:r>
        </a:p>
      </dgm:t>
    </dgm:pt>
    <dgm:pt modelId="{DA3BF001-BEA3-403C-872B-DC6FAEE584DF}" type="parTrans" cxnId="{51CAEA6C-8CD4-47A6-B103-C0996ABADB41}">
      <dgm:prSet/>
      <dgm:spPr/>
      <dgm:t>
        <a:bodyPr/>
        <a:lstStyle/>
        <a:p>
          <a:endParaRPr lang="en-NZ" b="1"/>
        </a:p>
      </dgm:t>
    </dgm:pt>
    <dgm:pt modelId="{6E792AF2-5429-4CCA-B628-222C1C68FBE7}" type="sibTrans" cxnId="{51CAEA6C-8CD4-47A6-B103-C0996ABADB41}">
      <dgm:prSet/>
      <dgm:spPr/>
      <dgm:t>
        <a:bodyPr/>
        <a:lstStyle/>
        <a:p>
          <a:endParaRPr lang="en-NZ" b="1"/>
        </a:p>
      </dgm:t>
    </dgm:pt>
    <dgm:pt modelId="{9E96D666-1422-4DDB-92F8-B4E25096CA27}">
      <dgm:prSet phldrT="[Text]"/>
      <dgm:spPr>
        <a:solidFill>
          <a:srgbClr val="9999FF"/>
        </a:solidFill>
      </dgm:spPr>
      <dgm:t>
        <a:bodyPr/>
        <a:lstStyle/>
        <a:p>
          <a:r>
            <a:rPr lang="en-NZ" b="0" dirty="0">
              <a:solidFill>
                <a:schemeClr val="tx1"/>
              </a:solidFill>
            </a:rPr>
            <a:t>F4 Safety from Falling</a:t>
          </a:r>
        </a:p>
      </dgm:t>
    </dgm:pt>
    <dgm:pt modelId="{169ADE51-F4A5-4216-B492-53CBBB0B028F}" type="parTrans" cxnId="{F411047F-1F35-49B5-9624-A146D413011F}">
      <dgm:prSet/>
      <dgm:spPr/>
      <dgm:t>
        <a:bodyPr/>
        <a:lstStyle/>
        <a:p>
          <a:endParaRPr lang="en-NZ" b="1"/>
        </a:p>
      </dgm:t>
    </dgm:pt>
    <dgm:pt modelId="{B309A844-ADCB-407D-A1B3-AC2F83D9660B}" type="sibTrans" cxnId="{F411047F-1F35-49B5-9624-A146D413011F}">
      <dgm:prSet/>
      <dgm:spPr/>
      <dgm:t>
        <a:bodyPr/>
        <a:lstStyle/>
        <a:p>
          <a:endParaRPr lang="en-NZ" b="1"/>
        </a:p>
      </dgm:t>
    </dgm:pt>
    <dgm:pt modelId="{4CBDA041-AA8A-406F-A522-78236030374E}">
      <dgm:prSet phldrT="[Text]"/>
      <dgm:spPr>
        <a:solidFill>
          <a:srgbClr val="9999FF"/>
        </a:solidFill>
      </dgm:spPr>
      <dgm:t>
        <a:bodyPr/>
        <a:lstStyle/>
        <a:p>
          <a:r>
            <a:rPr lang="en-NZ" b="0" dirty="0">
              <a:solidFill>
                <a:schemeClr val="tx1"/>
              </a:solidFill>
            </a:rPr>
            <a:t>F5 Construction and Demolition Hazards</a:t>
          </a:r>
        </a:p>
      </dgm:t>
    </dgm:pt>
    <dgm:pt modelId="{981BEAD0-713F-4EE2-87DA-A0AC02DE1148}" type="parTrans" cxnId="{82CF954B-3ECD-4F84-B886-86B9C630671C}">
      <dgm:prSet/>
      <dgm:spPr/>
      <dgm:t>
        <a:bodyPr/>
        <a:lstStyle/>
        <a:p>
          <a:endParaRPr lang="en-NZ" b="1"/>
        </a:p>
      </dgm:t>
    </dgm:pt>
    <dgm:pt modelId="{CE63EF71-5162-410D-83D2-52681C9DD3A0}" type="sibTrans" cxnId="{82CF954B-3ECD-4F84-B886-86B9C630671C}">
      <dgm:prSet/>
      <dgm:spPr/>
      <dgm:t>
        <a:bodyPr/>
        <a:lstStyle/>
        <a:p>
          <a:endParaRPr lang="en-NZ" b="1"/>
        </a:p>
      </dgm:t>
    </dgm:pt>
    <dgm:pt modelId="{DAE6D800-10D1-4035-BF74-A494D0A18C6C}">
      <dgm:prSet phldrT="[Text]"/>
      <dgm:spPr>
        <a:solidFill>
          <a:srgbClr val="9999FF"/>
        </a:solidFill>
      </dgm:spPr>
      <dgm:t>
        <a:bodyPr/>
        <a:lstStyle/>
        <a:p>
          <a:r>
            <a:rPr lang="en-NZ" b="0" dirty="0">
              <a:solidFill>
                <a:schemeClr val="tx1"/>
              </a:solidFill>
            </a:rPr>
            <a:t>F6 Visibility in Escape Routes</a:t>
          </a:r>
        </a:p>
      </dgm:t>
    </dgm:pt>
    <dgm:pt modelId="{C4D8CFAD-F45B-4B56-BAAE-B81A316B9252}" type="parTrans" cxnId="{5E8FC769-3406-4D44-8CDE-B5B65E796321}">
      <dgm:prSet/>
      <dgm:spPr/>
      <dgm:t>
        <a:bodyPr/>
        <a:lstStyle/>
        <a:p>
          <a:endParaRPr lang="en-NZ" b="1"/>
        </a:p>
      </dgm:t>
    </dgm:pt>
    <dgm:pt modelId="{CFCCFBED-3C65-4E02-8A2B-E0B302BD2A13}" type="sibTrans" cxnId="{5E8FC769-3406-4D44-8CDE-B5B65E796321}">
      <dgm:prSet/>
      <dgm:spPr/>
      <dgm:t>
        <a:bodyPr/>
        <a:lstStyle/>
        <a:p>
          <a:endParaRPr lang="en-NZ" b="1"/>
        </a:p>
      </dgm:t>
    </dgm:pt>
    <dgm:pt modelId="{AACED7B2-61DF-4EFB-B5FE-137E5AC427CA}">
      <dgm:prSet phldrT="[Text]"/>
      <dgm:spPr>
        <a:solidFill>
          <a:srgbClr val="9999FF"/>
        </a:solidFill>
      </dgm:spPr>
      <dgm:t>
        <a:bodyPr/>
        <a:lstStyle/>
        <a:p>
          <a:r>
            <a:rPr lang="en-NZ" b="0" dirty="0">
              <a:solidFill>
                <a:schemeClr val="tx1"/>
              </a:solidFill>
            </a:rPr>
            <a:t>F7 Warning Systems</a:t>
          </a:r>
        </a:p>
      </dgm:t>
    </dgm:pt>
    <dgm:pt modelId="{2BFF58C7-9B7B-4432-9E0B-EEADD5DFE7B2}" type="parTrans" cxnId="{8ADEF51D-70A1-4C75-BC0A-54AB60BFC4EB}">
      <dgm:prSet/>
      <dgm:spPr/>
      <dgm:t>
        <a:bodyPr/>
        <a:lstStyle/>
        <a:p>
          <a:endParaRPr lang="en-NZ" b="1"/>
        </a:p>
      </dgm:t>
    </dgm:pt>
    <dgm:pt modelId="{70DF9B93-BC69-4F9D-A2BF-7E198A59BFF7}" type="sibTrans" cxnId="{8ADEF51D-70A1-4C75-BC0A-54AB60BFC4EB}">
      <dgm:prSet/>
      <dgm:spPr/>
      <dgm:t>
        <a:bodyPr/>
        <a:lstStyle/>
        <a:p>
          <a:endParaRPr lang="en-NZ" b="1"/>
        </a:p>
      </dgm:t>
    </dgm:pt>
    <dgm:pt modelId="{7781FDA2-CF39-4379-9978-F69CAFDF02BD}">
      <dgm:prSet phldrT="[Text]"/>
      <dgm:spPr>
        <a:solidFill>
          <a:srgbClr val="9999FF"/>
        </a:solidFill>
      </dgm:spPr>
      <dgm:t>
        <a:bodyPr/>
        <a:lstStyle/>
        <a:p>
          <a:r>
            <a:rPr lang="en-NZ" b="0" dirty="0">
              <a:solidFill>
                <a:schemeClr val="tx1"/>
              </a:solidFill>
            </a:rPr>
            <a:t>F8 Signs</a:t>
          </a:r>
        </a:p>
      </dgm:t>
    </dgm:pt>
    <dgm:pt modelId="{983A0841-8482-4E34-AD46-0B65C965FF85}" type="parTrans" cxnId="{CB54A41A-20C1-4DAE-B273-2357C7061793}">
      <dgm:prSet/>
      <dgm:spPr/>
      <dgm:t>
        <a:bodyPr/>
        <a:lstStyle/>
        <a:p>
          <a:endParaRPr lang="en-NZ" b="1"/>
        </a:p>
      </dgm:t>
    </dgm:pt>
    <dgm:pt modelId="{3CFD73D8-5B9F-4383-BFDE-44D4E30D9839}" type="sibTrans" cxnId="{CB54A41A-20C1-4DAE-B273-2357C7061793}">
      <dgm:prSet/>
      <dgm:spPr/>
      <dgm:t>
        <a:bodyPr/>
        <a:lstStyle/>
        <a:p>
          <a:endParaRPr lang="en-NZ" b="1"/>
        </a:p>
      </dgm:t>
    </dgm:pt>
    <dgm:pt modelId="{0097A1EA-3B36-4B34-8713-F76035B691D2}">
      <dgm:prSet phldrT="[Text]"/>
      <dgm:spPr>
        <a:solidFill>
          <a:srgbClr val="9999FF"/>
        </a:solidFill>
      </dgm:spPr>
      <dgm:t>
        <a:bodyPr/>
        <a:lstStyle/>
        <a:p>
          <a:r>
            <a:rPr lang="en-NZ" b="0" dirty="0">
              <a:solidFill>
                <a:schemeClr val="tx1"/>
              </a:solidFill>
            </a:rPr>
            <a:t>F9 Restricting Access to Residential Pools</a:t>
          </a:r>
        </a:p>
      </dgm:t>
    </dgm:pt>
    <dgm:pt modelId="{02E27EC2-7366-40CF-BEA0-8509F93330FB}" type="parTrans" cxnId="{009481E6-7C35-4BAC-82C6-2E42B82C83EA}">
      <dgm:prSet/>
      <dgm:spPr/>
      <dgm:t>
        <a:bodyPr/>
        <a:lstStyle/>
        <a:p>
          <a:endParaRPr lang="en-NZ" b="1"/>
        </a:p>
      </dgm:t>
    </dgm:pt>
    <dgm:pt modelId="{0086FB9C-E1FA-46B3-9C4A-17C2337BD269}" type="sibTrans" cxnId="{009481E6-7C35-4BAC-82C6-2E42B82C83EA}">
      <dgm:prSet/>
      <dgm:spPr/>
      <dgm:t>
        <a:bodyPr/>
        <a:lstStyle/>
        <a:p>
          <a:endParaRPr lang="en-NZ" b="1"/>
        </a:p>
      </dgm:t>
    </dgm:pt>
    <dgm:pt modelId="{A01C8357-E5C5-4B12-ACCB-DD1710597748}">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ADC70199-2342-44D5-B966-CACFC9872243}" type="parTrans" cxnId="{7D8A2BF3-CC23-48E1-AAF2-660E78AA91E3}">
      <dgm:prSet/>
      <dgm:spPr/>
      <dgm:t>
        <a:bodyPr/>
        <a:lstStyle/>
        <a:p>
          <a:endParaRPr lang="en-NZ"/>
        </a:p>
      </dgm:t>
    </dgm:pt>
    <dgm:pt modelId="{C306D177-2527-4ED2-9402-2E555036BA52}" type="sibTrans" cxnId="{7D8A2BF3-CC23-48E1-AAF2-660E78AA91E3}">
      <dgm:prSet/>
      <dgm:spPr/>
      <dgm:t>
        <a:bodyPr/>
        <a:lstStyle/>
        <a:p>
          <a:endParaRPr lang="en-NZ"/>
        </a:p>
      </dgm:t>
    </dgm:pt>
    <dgm:pt modelId="{824ABAC4-F614-47AC-9646-1E711B7617F7}">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8DA1D2E8-2752-4B0B-910C-FBFD4D72ED5E}" type="parTrans" cxnId="{CC3D6EA2-D8EB-4FE3-885E-AC6AB3095218}">
      <dgm:prSet/>
      <dgm:spPr/>
      <dgm:t>
        <a:bodyPr/>
        <a:lstStyle/>
        <a:p>
          <a:endParaRPr lang="en-NZ"/>
        </a:p>
      </dgm:t>
    </dgm:pt>
    <dgm:pt modelId="{98673969-4001-4B28-B0F6-4DB111015A13}" type="sibTrans" cxnId="{CC3D6EA2-D8EB-4FE3-885E-AC6AB3095218}">
      <dgm:prSet/>
      <dgm:spPr/>
      <dgm:t>
        <a:bodyPr/>
        <a:lstStyle/>
        <a:p>
          <a:endParaRPr lang="en-NZ"/>
        </a:p>
      </dgm:t>
    </dgm:pt>
    <dgm:pt modelId="{ED66F029-29C6-4452-AF89-32F8F80D09B7}">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6097EC35-43AE-4D44-AB4D-E3AA9FD5F37E}" type="parTrans" cxnId="{D717296C-B7E1-4992-91F8-5BF81163CDA6}">
      <dgm:prSet/>
      <dgm:spPr/>
      <dgm:t>
        <a:bodyPr/>
        <a:lstStyle/>
        <a:p>
          <a:endParaRPr lang="en-NZ"/>
        </a:p>
      </dgm:t>
    </dgm:pt>
    <dgm:pt modelId="{423CAC52-51DB-42F2-AC51-8590D2EA9DF8}" type="sibTrans" cxnId="{D717296C-B7E1-4992-91F8-5BF81163CDA6}">
      <dgm:prSet/>
      <dgm:spPr/>
      <dgm:t>
        <a:bodyPr/>
        <a:lstStyle/>
        <a:p>
          <a:endParaRPr lang="en-NZ"/>
        </a:p>
      </dgm:t>
    </dgm:pt>
    <dgm:pt modelId="{8C847CC9-29A5-4517-8C63-B61B8121086C}">
      <dgm:prSet phldrT="[Text]"/>
      <dgm:spPr>
        <a:solidFill>
          <a:schemeClr val="tx1">
            <a:lumMod val="50000"/>
            <a:lumOff val="50000"/>
          </a:schemeClr>
        </a:solidFill>
        <a:ln w="19050">
          <a:solidFill>
            <a:schemeClr val="tx1"/>
          </a:solidFill>
        </a:ln>
      </dgm:spPr>
      <dgm:t>
        <a:bodyPr/>
        <a:lstStyle/>
        <a:p>
          <a:r>
            <a:rPr lang="en-NZ" b="0">
              <a:solidFill>
                <a:schemeClr val="bg1"/>
              </a:solidFill>
            </a:rPr>
            <a:t>G6 Airborne and Impact Sound</a:t>
          </a:r>
          <a:endParaRPr lang="en-NZ" b="0" dirty="0">
            <a:solidFill>
              <a:schemeClr val="bg1"/>
            </a:solidFill>
          </a:endParaRPr>
        </a:p>
      </dgm:t>
    </dgm:pt>
    <dgm:pt modelId="{FA822AF8-CCA8-4A4E-81E7-9F9F59D93767}" type="parTrans" cxnId="{3915AEB1-A402-4AD6-9E84-C351A9E2C4BE}">
      <dgm:prSet/>
      <dgm:spPr/>
      <dgm:t>
        <a:bodyPr/>
        <a:lstStyle/>
        <a:p>
          <a:endParaRPr lang="en-NZ"/>
        </a:p>
      </dgm:t>
    </dgm:pt>
    <dgm:pt modelId="{140278B8-5217-459F-A60E-3FA76CFC7897}" type="sibTrans" cxnId="{3915AEB1-A402-4AD6-9E84-C351A9E2C4BE}">
      <dgm:prSet/>
      <dgm:spPr/>
      <dgm:t>
        <a:bodyPr/>
        <a:lstStyle/>
        <a:p>
          <a:endParaRPr lang="en-NZ"/>
        </a:p>
      </dgm:t>
    </dgm:pt>
    <dgm:pt modelId="{DE0EAF82-FE14-4129-8419-1476F85A1ABE}">
      <dgm:prSet phldrT="[Text]" custT="1"/>
      <dgm:spPr>
        <a:solidFill>
          <a:schemeClr val="tx1"/>
        </a:solidFill>
        <a:ln>
          <a:solidFill>
            <a:schemeClr val="tx1"/>
          </a:solidFill>
        </a:ln>
      </dgm:spPr>
      <dgm:t>
        <a:bodyPr/>
        <a:lstStyle/>
        <a:p>
          <a:endParaRPr lang="en-NZ" sz="800" b="0" dirty="0">
            <a:solidFill>
              <a:schemeClr val="bg1"/>
            </a:solidFill>
          </a:endParaRPr>
        </a:p>
      </dgm:t>
    </dgm:pt>
    <dgm:pt modelId="{E49DAFB5-2B8C-4911-AFCC-E5F71F98C8BF}" type="parTrans" cxnId="{AC54F389-7481-482B-9309-6F57A1E9B377}">
      <dgm:prSet/>
      <dgm:spPr/>
      <dgm:t>
        <a:bodyPr/>
        <a:lstStyle/>
        <a:p>
          <a:endParaRPr lang="en-NZ"/>
        </a:p>
      </dgm:t>
    </dgm:pt>
    <dgm:pt modelId="{CBE6C08B-E0C1-4A7F-831C-8D4ED700A9E5}" type="sibTrans" cxnId="{AC54F389-7481-482B-9309-6F57A1E9B377}">
      <dgm:prSet/>
      <dgm:spPr/>
      <dgm:t>
        <a:bodyPr/>
        <a:lstStyle/>
        <a:p>
          <a:endParaRPr lang="en-NZ"/>
        </a:p>
      </dgm:t>
    </dgm:pt>
    <dgm:pt modelId="{C605BE17-3191-4F62-8B78-900220BB56F8}">
      <dgm:prSet phldrT="[Text]" custT="1"/>
      <dgm:spPr>
        <a:solidFill>
          <a:schemeClr val="tx1"/>
        </a:solidFill>
        <a:ln>
          <a:solidFill>
            <a:schemeClr val="tx1"/>
          </a:solidFill>
        </a:ln>
      </dgm:spPr>
      <dgm:t>
        <a:bodyPr/>
        <a:lstStyle/>
        <a:p>
          <a:endParaRPr lang="en-NZ" sz="800" b="0" dirty="0">
            <a:solidFill>
              <a:schemeClr val="bg1"/>
            </a:solidFill>
          </a:endParaRPr>
        </a:p>
      </dgm:t>
    </dgm:pt>
    <dgm:pt modelId="{77FD267D-288C-478D-9F06-B2BA75C0FFDD}" type="parTrans" cxnId="{5229EF22-F9B8-4835-A06C-BF91AA3E3A77}">
      <dgm:prSet/>
      <dgm:spPr/>
      <dgm:t>
        <a:bodyPr/>
        <a:lstStyle/>
        <a:p>
          <a:endParaRPr lang="en-NZ"/>
        </a:p>
      </dgm:t>
    </dgm:pt>
    <dgm:pt modelId="{F3C8285D-BEED-4161-820B-EB30ABD97E21}" type="sibTrans" cxnId="{5229EF22-F9B8-4835-A06C-BF91AA3E3A77}">
      <dgm:prSet/>
      <dgm:spPr/>
      <dgm:t>
        <a:bodyPr/>
        <a:lstStyle/>
        <a:p>
          <a:endParaRPr lang="en-NZ"/>
        </a:p>
      </dgm:t>
    </dgm:pt>
    <dgm:pt modelId="{4E999416-EA12-41E6-9971-A49242C397C1}">
      <dgm:prSet phldrT="[Text]" custT="1"/>
      <dgm:spPr>
        <a:solidFill>
          <a:schemeClr val="tx1"/>
        </a:solidFill>
        <a:ln>
          <a:solidFill>
            <a:schemeClr val="tx1"/>
          </a:solidFill>
        </a:ln>
      </dgm:spPr>
      <dgm:t>
        <a:bodyPr/>
        <a:lstStyle/>
        <a:p>
          <a:endParaRPr lang="en-NZ" sz="800" b="0" dirty="0">
            <a:solidFill>
              <a:schemeClr val="bg1"/>
            </a:solidFill>
          </a:endParaRPr>
        </a:p>
      </dgm:t>
    </dgm:pt>
    <dgm:pt modelId="{38BFAD37-2E54-4C02-8305-F1D1F5C9E2A9}" type="parTrans" cxnId="{BE7CFB36-CB91-4808-BA82-4FB6A577D79B}">
      <dgm:prSet/>
      <dgm:spPr/>
      <dgm:t>
        <a:bodyPr/>
        <a:lstStyle/>
        <a:p>
          <a:endParaRPr lang="en-NZ"/>
        </a:p>
      </dgm:t>
    </dgm:pt>
    <dgm:pt modelId="{0EDE9BF0-F11D-464C-8658-957379B85103}" type="sibTrans" cxnId="{BE7CFB36-CB91-4808-BA82-4FB6A577D79B}">
      <dgm:prSet/>
      <dgm:spPr/>
      <dgm:t>
        <a:bodyPr/>
        <a:lstStyle/>
        <a:p>
          <a:endParaRPr lang="en-NZ"/>
        </a:p>
      </dgm:t>
    </dgm:pt>
    <dgm:pt modelId="{BE42C892-D8E2-4273-8B05-040C941351C6}">
      <dgm:prSet phldrT="[Text]" custT="1"/>
      <dgm:spPr>
        <a:solidFill>
          <a:schemeClr val="tx1"/>
        </a:solidFill>
        <a:ln>
          <a:solidFill>
            <a:schemeClr val="tx1"/>
          </a:solidFill>
        </a:ln>
      </dgm:spPr>
      <dgm:t>
        <a:bodyPr/>
        <a:lstStyle/>
        <a:p>
          <a:endParaRPr lang="en-NZ" sz="800" b="0" dirty="0">
            <a:solidFill>
              <a:schemeClr val="bg1"/>
            </a:solidFill>
          </a:endParaRPr>
        </a:p>
      </dgm:t>
    </dgm:pt>
    <dgm:pt modelId="{7B9D4AFA-27C8-4069-8D00-79C3B9663723}" type="parTrans" cxnId="{D04C7AFF-5904-4F58-809B-36663FB113E4}">
      <dgm:prSet/>
      <dgm:spPr/>
      <dgm:t>
        <a:bodyPr/>
        <a:lstStyle/>
        <a:p>
          <a:endParaRPr lang="en-NZ"/>
        </a:p>
      </dgm:t>
    </dgm:pt>
    <dgm:pt modelId="{43D3FBA3-E2B2-4E4D-BFE6-95C67825F7DC}" type="sibTrans" cxnId="{D04C7AFF-5904-4F58-809B-36663FB113E4}">
      <dgm:prSet/>
      <dgm:spPr/>
      <dgm:t>
        <a:bodyPr/>
        <a:lstStyle/>
        <a:p>
          <a:endParaRPr lang="en-NZ"/>
        </a:p>
      </dgm:t>
    </dgm:pt>
    <dgm:pt modelId="{368AE7CB-A653-4427-BE6B-E60FBD7A58E0}">
      <dgm:prSet phldrT="[Text]" custT="1"/>
      <dgm:spPr>
        <a:solidFill>
          <a:schemeClr val="tx1"/>
        </a:solidFill>
        <a:ln>
          <a:solidFill>
            <a:schemeClr val="tx1"/>
          </a:solidFill>
        </a:ln>
      </dgm:spPr>
      <dgm:t>
        <a:bodyPr/>
        <a:lstStyle/>
        <a:p>
          <a:endParaRPr lang="en-NZ" sz="800" b="0" dirty="0">
            <a:solidFill>
              <a:schemeClr val="bg1"/>
            </a:solidFill>
          </a:endParaRPr>
        </a:p>
      </dgm:t>
    </dgm:pt>
    <dgm:pt modelId="{5DC0F08B-ECB6-4FE8-8314-06B22EF078EF}" type="parTrans" cxnId="{1F4033FB-0558-41FF-9B6D-D9A3FDCF92DC}">
      <dgm:prSet/>
      <dgm:spPr/>
      <dgm:t>
        <a:bodyPr/>
        <a:lstStyle/>
        <a:p>
          <a:endParaRPr lang="en-NZ"/>
        </a:p>
      </dgm:t>
    </dgm:pt>
    <dgm:pt modelId="{8B400833-B199-4FB3-8C73-182FB2ED2B7B}" type="sibTrans" cxnId="{1F4033FB-0558-41FF-9B6D-D9A3FDCF92DC}">
      <dgm:prSet/>
      <dgm:spPr/>
      <dgm:t>
        <a:bodyPr/>
        <a:lstStyle/>
        <a:p>
          <a:endParaRPr lang="en-NZ"/>
        </a:p>
      </dgm:t>
    </dgm:pt>
    <dgm:pt modelId="{0CBCBF8D-BA97-4941-8EE6-9FA30BA97652}">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66729155-7727-4ABD-8509-304427BC899D}" type="parTrans" cxnId="{A28B869B-95C9-4BF7-BEE3-7B7B7B02FF83}">
      <dgm:prSet/>
      <dgm:spPr/>
      <dgm:t>
        <a:bodyPr/>
        <a:lstStyle/>
        <a:p>
          <a:endParaRPr lang="en-NZ"/>
        </a:p>
      </dgm:t>
    </dgm:pt>
    <dgm:pt modelId="{A0C02B3E-1E34-4E61-A053-2252930302C7}" type="sibTrans" cxnId="{A28B869B-95C9-4BF7-BEE3-7B7B7B02FF83}">
      <dgm:prSet/>
      <dgm:spPr/>
      <dgm:t>
        <a:bodyPr/>
        <a:lstStyle/>
        <a:p>
          <a:endParaRPr lang="en-NZ"/>
        </a:p>
      </dgm:t>
    </dgm:pt>
    <dgm:pt modelId="{5B0F29B1-4587-4524-A874-25F635EBBDC8}">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522E0549-A917-4750-9A8D-74B61DBE6F74}" type="parTrans" cxnId="{B25D188D-0D8E-4028-94FC-DC35AE16F90B}">
      <dgm:prSet/>
      <dgm:spPr/>
      <dgm:t>
        <a:bodyPr/>
        <a:lstStyle/>
        <a:p>
          <a:endParaRPr lang="en-NZ"/>
        </a:p>
      </dgm:t>
    </dgm:pt>
    <dgm:pt modelId="{CAA874CA-1DFD-49A5-AE23-D82B65F70D7A}" type="sibTrans" cxnId="{B25D188D-0D8E-4028-94FC-DC35AE16F90B}">
      <dgm:prSet/>
      <dgm:spPr/>
      <dgm:t>
        <a:bodyPr/>
        <a:lstStyle/>
        <a:p>
          <a:endParaRPr lang="en-NZ"/>
        </a:p>
      </dgm:t>
    </dgm:pt>
    <dgm:pt modelId="{11DB733A-711F-4C80-A7D1-F4D56E67857D}">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D1AB0C09-8C9D-4942-A074-08D411543142}" type="parTrans" cxnId="{FDF7CD1F-2488-4755-9571-099CAA36A068}">
      <dgm:prSet/>
      <dgm:spPr/>
      <dgm:t>
        <a:bodyPr/>
        <a:lstStyle/>
        <a:p>
          <a:endParaRPr lang="en-NZ"/>
        </a:p>
      </dgm:t>
    </dgm:pt>
    <dgm:pt modelId="{D74F56A9-DF1B-42D5-BE7C-A1F567FAAF6B}" type="sibTrans" cxnId="{FDF7CD1F-2488-4755-9571-099CAA36A068}">
      <dgm:prSet/>
      <dgm:spPr/>
      <dgm:t>
        <a:bodyPr/>
        <a:lstStyle/>
        <a:p>
          <a:endParaRPr lang="en-NZ"/>
        </a:p>
      </dgm:t>
    </dgm:pt>
    <dgm:pt modelId="{1067DDBA-4C20-465C-BD5F-AD5DA65CFE07}">
      <dgm:prSet phldrT="[Text]" custT="1"/>
      <dgm:spPr>
        <a:solidFill>
          <a:schemeClr val="tx1"/>
        </a:solidFill>
        <a:ln>
          <a:solidFill>
            <a:schemeClr val="tx1"/>
          </a:solidFill>
        </a:ln>
      </dgm:spPr>
      <dgm:t>
        <a:bodyPr/>
        <a:lstStyle/>
        <a:p>
          <a:endParaRPr lang="en-NZ" sz="800" b="0" dirty="0">
            <a:solidFill>
              <a:schemeClr val="bg1"/>
            </a:solidFill>
          </a:endParaRPr>
        </a:p>
      </dgm:t>
    </dgm:pt>
    <dgm:pt modelId="{14687BD0-725F-463C-A095-054B7729BFBC}" type="parTrans" cxnId="{7EEDA971-64E1-45A3-B8E9-D38C8E0FB942}">
      <dgm:prSet/>
      <dgm:spPr/>
      <dgm:t>
        <a:bodyPr/>
        <a:lstStyle/>
        <a:p>
          <a:endParaRPr lang="en-NZ"/>
        </a:p>
      </dgm:t>
    </dgm:pt>
    <dgm:pt modelId="{5E975387-D7A6-4614-9152-F964FD59E624}" type="sibTrans" cxnId="{7EEDA971-64E1-45A3-B8E9-D38C8E0FB942}">
      <dgm:prSet/>
      <dgm:spPr/>
      <dgm:t>
        <a:bodyPr/>
        <a:lstStyle/>
        <a:p>
          <a:endParaRPr lang="en-NZ"/>
        </a:p>
      </dgm:t>
    </dgm:pt>
    <dgm:pt modelId="{D5F060D5-2919-4AD3-B223-C5E9533F79EC}">
      <dgm:prSet phldrT="[Text]" custT="1"/>
      <dgm:spPr>
        <a:solidFill>
          <a:schemeClr val="tx1"/>
        </a:solidFill>
        <a:ln>
          <a:solidFill>
            <a:schemeClr val="tx1"/>
          </a:solidFill>
        </a:ln>
      </dgm:spPr>
      <dgm:t>
        <a:bodyPr/>
        <a:lstStyle/>
        <a:p>
          <a:endParaRPr lang="en-NZ" sz="800" b="0" dirty="0">
            <a:solidFill>
              <a:schemeClr val="bg1"/>
            </a:solidFill>
          </a:endParaRPr>
        </a:p>
      </dgm:t>
    </dgm:pt>
    <dgm:pt modelId="{A96A542C-2D9D-47F9-A168-844C7C7D3536}" type="parTrans" cxnId="{421E3698-F007-4199-86A5-0BD7D3F89F97}">
      <dgm:prSet/>
      <dgm:spPr/>
      <dgm:t>
        <a:bodyPr/>
        <a:lstStyle/>
        <a:p>
          <a:endParaRPr lang="en-NZ"/>
        </a:p>
      </dgm:t>
    </dgm:pt>
    <dgm:pt modelId="{B09A83C7-3170-48E9-B5C1-37C77D503891}" type="sibTrans" cxnId="{421E3698-F007-4199-86A5-0BD7D3F89F97}">
      <dgm:prSet/>
      <dgm:spPr/>
      <dgm:t>
        <a:bodyPr/>
        <a:lstStyle/>
        <a:p>
          <a:endParaRPr lang="en-NZ"/>
        </a:p>
      </dgm:t>
    </dgm:pt>
    <dgm:pt modelId="{00293FBA-2029-427E-813B-7B78D7AE720B}" type="pres">
      <dgm:prSet presAssocID="{29580D93-0300-4A65-855C-B3012235A1C2}" presName="theList" presStyleCnt="0">
        <dgm:presLayoutVars>
          <dgm:dir/>
          <dgm:animLvl val="lvl"/>
          <dgm:resizeHandles val="exact"/>
        </dgm:presLayoutVars>
      </dgm:prSet>
      <dgm:spPr/>
    </dgm:pt>
    <dgm:pt modelId="{81270F8D-F4BB-4F33-B87C-C3F49BC82B00}" type="pres">
      <dgm:prSet presAssocID="{28371DF2-C5FF-41BE-B060-A11201A32545}" presName="compNode" presStyleCnt="0"/>
      <dgm:spPr/>
    </dgm:pt>
    <dgm:pt modelId="{0793C63F-9F8B-4C3F-BACF-071068984EB7}" type="pres">
      <dgm:prSet presAssocID="{28371DF2-C5FF-41BE-B060-A11201A32545}" presName="aNode" presStyleLbl="bgShp" presStyleIdx="0" presStyleCnt="8"/>
      <dgm:spPr/>
    </dgm:pt>
    <dgm:pt modelId="{32682548-F4D8-448D-8DF8-8D8D612B162B}" type="pres">
      <dgm:prSet presAssocID="{28371DF2-C5FF-41BE-B060-A11201A32545}" presName="textNode" presStyleLbl="bgShp" presStyleIdx="0" presStyleCnt="8"/>
      <dgm:spPr/>
    </dgm:pt>
    <dgm:pt modelId="{648EE3FD-BFB8-4824-AC5D-AC5827BF9C21}" type="pres">
      <dgm:prSet presAssocID="{28371DF2-C5FF-41BE-B060-A11201A32545}" presName="compChildNode" presStyleCnt="0"/>
      <dgm:spPr/>
    </dgm:pt>
    <dgm:pt modelId="{0DA86E93-00DB-432F-9271-70259147CC9F}" type="pres">
      <dgm:prSet presAssocID="{28371DF2-C5FF-41BE-B060-A11201A32545}" presName="theInnerList" presStyleCnt="0"/>
      <dgm:spPr/>
    </dgm:pt>
    <dgm:pt modelId="{3A027CA9-E188-46E0-8AB9-B4DD20CA2FF5}" type="pres">
      <dgm:prSet presAssocID="{6702DAA2-428A-411B-8750-259C2B637D17}" presName="childNode" presStyleLbl="node1" presStyleIdx="0" presStyleCnt="54">
        <dgm:presLayoutVars>
          <dgm:bulletEnabled val="1"/>
        </dgm:presLayoutVars>
      </dgm:prSet>
      <dgm:spPr/>
    </dgm:pt>
    <dgm:pt modelId="{FCC28A0C-9F29-441B-BC81-8648D4C369DA}" type="pres">
      <dgm:prSet presAssocID="{6702DAA2-428A-411B-8750-259C2B637D17}" presName="aSpace2" presStyleCnt="0"/>
      <dgm:spPr/>
    </dgm:pt>
    <dgm:pt modelId="{8093ED7D-4A1E-4261-98CF-9D25F7B60933}" type="pres">
      <dgm:prSet presAssocID="{918D457C-41D9-41E3-AF0F-F4095934AE85}" presName="childNode" presStyleLbl="node1" presStyleIdx="1" presStyleCnt="54">
        <dgm:presLayoutVars>
          <dgm:bulletEnabled val="1"/>
        </dgm:presLayoutVars>
      </dgm:prSet>
      <dgm:spPr/>
    </dgm:pt>
    <dgm:pt modelId="{18D14840-859E-4916-B572-3FE2EADD3D25}" type="pres">
      <dgm:prSet presAssocID="{918D457C-41D9-41E3-AF0F-F4095934AE85}" presName="aSpace2" presStyleCnt="0"/>
      <dgm:spPr/>
    </dgm:pt>
    <dgm:pt modelId="{4D8B5E8E-8258-49CE-A67C-0398131A4DEF}" type="pres">
      <dgm:prSet presAssocID="{F1553AAE-96AA-410F-A9E8-C81133E73BE2}" presName="childNode" presStyleLbl="node1" presStyleIdx="2" presStyleCnt="54">
        <dgm:presLayoutVars>
          <dgm:bulletEnabled val="1"/>
        </dgm:presLayoutVars>
      </dgm:prSet>
      <dgm:spPr/>
    </dgm:pt>
    <dgm:pt modelId="{11016D9A-7D88-4A09-AE59-BFE9A75A37B8}" type="pres">
      <dgm:prSet presAssocID="{F1553AAE-96AA-410F-A9E8-C81133E73BE2}" presName="aSpace2" presStyleCnt="0"/>
      <dgm:spPr/>
    </dgm:pt>
    <dgm:pt modelId="{FC88B1E5-8A60-4C42-861E-2D0136DDC43F}" type="pres">
      <dgm:prSet presAssocID="{D5F060D5-2919-4AD3-B223-C5E9533F79EC}" presName="childNode" presStyleLbl="node1" presStyleIdx="3" presStyleCnt="54">
        <dgm:presLayoutVars>
          <dgm:bulletEnabled val="1"/>
        </dgm:presLayoutVars>
      </dgm:prSet>
      <dgm:spPr/>
    </dgm:pt>
    <dgm:pt modelId="{E3122B37-A113-477E-B36E-1E97DFA70D65}" type="pres">
      <dgm:prSet presAssocID="{28371DF2-C5FF-41BE-B060-A11201A32545}" presName="aSpace" presStyleCnt="0"/>
      <dgm:spPr/>
    </dgm:pt>
    <dgm:pt modelId="{419D6035-C98A-4497-BEAB-4CAB11150648}" type="pres">
      <dgm:prSet presAssocID="{87261982-038B-4212-B69D-33CAE441CE66}" presName="compNode" presStyleCnt="0"/>
      <dgm:spPr/>
    </dgm:pt>
    <dgm:pt modelId="{AA532AD0-C0B8-46F9-B02B-7A7DBE24EA94}" type="pres">
      <dgm:prSet presAssocID="{87261982-038B-4212-B69D-33CAE441CE66}" presName="aNode" presStyleLbl="bgShp" presStyleIdx="1" presStyleCnt="8"/>
      <dgm:spPr/>
    </dgm:pt>
    <dgm:pt modelId="{B5BB5491-8703-4FBE-B3F8-2417447470B0}" type="pres">
      <dgm:prSet presAssocID="{87261982-038B-4212-B69D-33CAE441CE66}" presName="textNode" presStyleLbl="bgShp" presStyleIdx="1" presStyleCnt="8"/>
      <dgm:spPr/>
    </dgm:pt>
    <dgm:pt modelId="{8FF60DB0-B366-4AE3-9670-784487629ADD}" type="pres">
      <dgm:prSet presAssocID="{87261982-038B-4212-B69D-33CAE441CE66}" presName="compChildNode" presStyleCnt="0"/>
      <dgm:spPr/>
    </dgm:pt>
    <dgm:pt modelId="{66D646AB-0D04-49E2-AB5E-2251406365B8}" type="pres">
      <dgm:prSet presAssocID="{87261982-038B-4212-B69D-33CAE441CE66}" presName="theInnerList" presStyleCnt="0"/>
      <dgm:spPr/>
    </dgm:pt>
    <dgm:pt modelId="{9F78C626-88E0-4E8F-908F-67953E8FAFA2}" type="pres">
      <dgm:prSet presAssocID="{C308ED00-1A30-4320-A049-31E705A0CAE1}" presName="childNode" presStyleLbl="node1" presStyleIdx="4" presStyleCnt="54">
        <dgm:presLayoutVars>
          <dgm:bulletEnabled val="1"/>
        </dgm:presLayoutVars>
      </dgm:prSet>
      <dgm:spPr/>
    </dgm:pt>
    <dgm:pt modelId="{82DAFFC5-378A-4FED-BBE5-5DA3FD08E7E2}" type="pres">
      <dgm:prSet presAssocID="{C308ED00-1A30-4320-A049-31E705A0CAE1}" presName="aSpace2" presStyleCnt="0"/>
      <dgm:spPr/>
    </dgm:pt>
    <dgm:pt modelId="{E90BC6FB-8704-43EE-BAEA-75A86A32100F}" type="pres">
      <dgm:prSet presAssocID="{E2F63F6A-4612-4F87-B80A-E0CA13877B18}" presName="childNode" presStyleLbl="node1" presStyleIdx="5" presStyleCnt="54">
        <dgm:presLayoutVars>
          <dgm:bulletEnabled val="1"/>
        </dgm:presLayoutVars>
      </dgm:prSet>
      <dgm:spPr/>
    </dgm:pt>
    <dgm:pt modelId="{5433511C-33BF-462C-8B27-1AC400F4BE42}" type="pres">
      <dgm:prSet presAssocID="{87261982-038B-4212-B69D-33CAE441CE66}" presName="aSpace" presStyleCnt="0"/>
      <dgm:spPr/>
    </dgm:pt>
    <dgm:pt modelId="{A2FC7815-A858-468C-8CD4-1AA26BA03A8F}" type="pres">
      <dgm:prSet presAssocID="{69A636D4-B87B-4868-84BB-9C6BDB25CDAA}" presName="compNode" presStyleCnt="0"/>
      <dgm:spPr/>
    </dgm:pt>
    <dgm:pt modelId="{ACD577F8-F441-455B-8030-592894F58C5A}" type="pres">
      <dgm:prSet presAssocID="{69A636D4-B87B-4868-84BB-9C6BDB25CDAA}" presName="aNode" presStyleLbl="bgShp" presStyleIdx="2" presStyleCnt="8"/>
      <dgm:spPr/>
    </dgm:pt>
    <dgm:pt modelId="{331CBA1D-8CE0-4DDA-B9D5-F6FADD0609C5}" type="pres">
      <dgm:prSet presAssocID="{69A636D4-B87B-4868-84BB-9C6BDB25CDAA}" presName="textNode" presStyleLbl="bgShp" presStyleIdx="2" presStyleCnt="8"/>
      <dgm:spPr/>
    </dgm:pt>
    <dgm:pt modelId="{73A3DFBD-49F0-45BE-9105-B85C23B987A9}" type="pres">
      <dgm:prSet presAssocID="{69A636D4-B87B-4868-84BB-9C6BDB25CDAA}" presName="compChildNode" presStyleCnt="0"/>
      <dgm:spPr/>
    </dgm:pt>
    <dgm:pt modelId="{B13202AE-AEC8-4F69-B0E1-3182CFC682FB}" type="pres">
      <dgm:prSet presAssocID="{69A636D4-B87B-4868-84BB-9C6BDB25CDAA}" presName="theInnerList" presStyleCnt="0"/>
      <dgm:spPr/>
    </dgm:pt>
    <dgm:pt modelId="{D4493A4A-81FA-447F-B798-E8FC96D577F1}" type="pres">
      <dgm:prSet presAssocID="{7DB98E66-FFA9-4467-90F9-437875CCEB97}" presName="childNode" presStyleLbl="node1" presStyleIdx="6" presStyleCnt="54">
        <dgm:presLayoutVars>
          <dgm:bulletEnabled val="1"/>
        </dgm:presLayoutVars>
      </dgm:prSet>
      <dgm:spPr/>
    </dgm:pt>
    <dgm:pt modelId="{4D840462-0183-4D55-84B0-B2A776639308}" type="pres">
      <dgm:prSet presAssocID="{7DB98E66-FFA9-4467-90F9-437875CCEB97}" presName="aSpace2" presStyleCnt="0"/>
      <dgm:spPr/>
    </dgm:pt>
    <dgm:pt modelId="{23DA7F10-9008-4681-86F9-ED25F6C3EBD0}" type="pres">
      <dgm:prSet presAssocID="{B96F51F0-92CE-47D2-B3D3-6423475F0918}" presName="childNode" presStyleLbl="node1" presStyleIdx="7" presStyleCnt="54">
        <dgm:presLayoutVars>
          <dgm:bulletEnabled val="1"/>
        </dgm:presLayoutVars>
      </dgm:prSet>
      <dgm:spPr/>
    </dgm:pt>
    <dgm:pt modelId="{2ECF5AF3-C5E4-4388-A281-DDD588EB4E3B}" type="pres">
      <dgm:prSet presAssocID="{B96F51F0-92CE-47D2-B3D3-6423475F0918}" presName="aSpace2" presStyleCnt="0"/>
      <dgm:spPr/>
    </dgm:pt>
    <dgm:pt modelId="{19003BEC-632D-4FE0-ADF1-0E84575D8A77}" type="pres">
      <dgm:prSet presAssocID="{422545CF-5572-477A-A074-3F70DCA1D686}" presName="childNode" presStyleLbl="node1" presStyleIdx="8" presStyleCnt="54">
        <dgm:presLayoutVars>
          <dgm:bulletEnabled val="1"/>
        </dgm:presLayoutVars>
      </dgm:prSet>
      <dgm:spPr/>
    </dgm:pt>
    <dgm:pt modelId="{85F7A21F-520A-43AB-9FD7-F0D2E2720AA8}" type="pres">
      <dgm:prSet presAssocID="{422545CF-5572-477A-A074-3F70DCA1D686}" presName="aSpace2" presStyleCnt="0"/>
      <dgm:spPr/>
    </dgm:pt>
    <dgm:pt modelId="{20561E60-F9A6-4FC3-977F-CC7C303EB7A4}" type="pres">
      <dgm:prSet presAssocID="{0EF5A25D-A233-4178-BB6A-690636A38EFC}" presName="childNode" presStyleLbl="node1" presStyleIdx="9" presStyleCnt="54">
        <dgm:presLayoutVars>
          <dgm:bulletEnabled val="1"/>
        </dgm:presLayoutVars>
      </dgm:prSet>
      <dgm:spPr/>
    </dgm:pt>
    <dgm:pt modelId="{12482114-B440-4B2B-A381-8B8F207EEEE7}" type="pres">
      <dgm:prSet presAssocID="{0EF5A25D-A233-4178-BB6A-690636A38EFC}" presName="aSpace2" presStyleCnt="0"/>
      <dgm:spPr/>
    </dgm:pt>
    <dgm:pt modelId="{1BC49BEE-A6B4-4819-9065-E9D14C990A71}" type="pres">
      <dgm:prSet presAssocID="{48BF81E8-22CC-49FA-B5E3-C34DB14B1A51}" presName="childNode" presStyleLbl="node1" presStyleIdx="10" presStyleCnt="54">
        <dgm:presLayoutVars>
          <dgm:bulletEnabled val="1"/>
        </dgm:presLayoutVars>
      </dgm:prSet>
      <dgm:spPr/>
    </dgm:pt>
    <dgm:pt modelId="{67DC8F3E-6747-47E1-920C-2C9F65D275C9}" type="pres">
      <dgm:prSet presAssocID="{48BF81E8-22CC-49FA-B5E3-C34DB14B1A51}" presName="aSpace2" presStyleCnt="0"/>
      <dgm:spPr/>
    </dgm:pt>
    <dgm:pt modelId="{ABB3BD15-03BB-46A0-9948-CF5CB4242EBF}" type="pres">
      <dgm:prSet presAssocID="{ED4C3114-5D97-4503-944B-0215DA4C2CAE}" presName="childNode" presStyleLbl="node1" presStyleIdx="11" presStyleCnt="54">
        <dgm:presLayoutVars>
          <dgm:bulletEnabled val="1"/>
        </dgm:presLayoutVars>
      </dgm:prSet>
      <dgm:spPr/>
    </dgm:pt>
    <dgm:pt modelId="{DFD1B411-F317-4A28-8B17-6C059B40D55B}" type="pres">
      <dgm:prSet presAssocID="{69A636D4-B87B-4868-84BB-9C6BDB25CDAA}" presName="aSpace" presStyleCnt="0"/>
      <dgm:spPr/>
    </dgm:pt>
    <dgm:pt modelId="{964F1213-3583-4139-BD5B-B7F58ED128A1}" type="pres">
      <dgm:prSet presAssocID="{8ED9181E-63EC-4E70-8E97-A5F2695C7FC7}" presName="compNode" presStyleCnt="0"/>
      <dgm:spPr/>
    </dgm:pt>
    <dgm:pt modelId="{3D59E084-3799-46B7-8484-EAC180838273}" type="pres">
      <dgm:prSet presAssocID="{8ED9181E-63EC-4E70-8E97-A5F2695C7FC7}" presName="aNode" presStyleLbl="bgShp" presStyleIdx="3" presStyleCnt="8"/>
      <dgm:spPr/>
    </dgm:pt>
    <dgm:pt modelId="{63433D9B-B4AF-43B3-A258-C0126B2E0780}" type="pres">
      <dgm:prSet presAssocID="{8ED9181E-63EC-4E70-8E97-A5F2695C7FC7}" presName="textNode" presStyleLbl="bgShp" presStyleIdx="3" presStyleCnt="8"/>
      <dgm:spPr/>
    </dgm:pt>
    <dgm:pt modelId="{9947A637-2911-42CC-801D-F0A840AFD49A}" type="pres">
      <dgm:prSet presAssocID="{8ED9181E-63EC-4E70-8E97-A5F2695C7FC7}" presName="compChildNode" presStyleCnt="0"/>
      <dgm:spPr/>
    </dgm:pt>
    <dgm:pt modelId="{D213FCBB-82F1-4C47-9852-3C617034F760}" type="pres">
      <dgm:prSet presAssocID="{8ED9181E-63EC-4E70-8E97-A5F2695C7FC7}" presName="theInnerList" presStyleCnt="0"/>
      <dgm:spPr/>
    </dgm:pt>
    <dgm:pt modelId="{A5DADA0D-8A9E-49DB-9273-E21621F5A719}" type="pres">
      <dgm:prSet presAssocID="{E2D52416-172A-48AD-A40F-75980BD7EC75}" presName="childNode" presStyleLbl="node1" presStyleIdx="12" presStyleCnt="54">
        <dgm:presLayoutVars>
          <dgm:bulletEnabled val="1"/>
        </dgm:presLayoutVars>
      </dgm:prSet>
      <dgm:spPr/>
    </dgm:pt>
    <dgm:pt modelId="{C60C69BD-21C7-4451-AD00-C3CE755925E0}" type="pres">
      <dgm:prSet presAssocID="{E2D52416-172A-48AD-A40F-75980BD7EC75}" presName="aSpace2" presStyleCnt="0"/>
      <dgm:spPr/>
    </dgm:pt>
    <dgm:pt modelId="{5F6BC221-C0FE-4EAA-9B51-D4618BCC9AF4}" type="pres">
      <dgm:prSet presAssocID="{42BE5B80-EDC3-4888-B2A3-9E230AB9E69E}" presName="childNode" presStyleLbl="node1" presStyleIdx="13" presStyleCnt="54">
        <dgm:presLayoutVars>
          <dgm:bulletEnabled val="1"/>
        </dgm:presLayoutVars>
      </dgm:prSet>
      <dgm:spPr/>
    </dgm:pt>
    <dgm:pt modelId="{602B9881-F4F6-424E-A517-1C8B0A04300D}" type="pres">
      <dgm:prSet presAssocID="{42BE5B80-EDC3-4888-B2A3-9E230AB9E69E}" presName="aSpace2" presStyleCnt="0"/>
      <dgm:spPr/>
    </dgm:pt>
    <dgm:pt modelId="{7EC011C1-55B8-4C58-BC21-BB97154478B4}" type="pres">
      <dgm:prSet presAssocID="{C605BE17-3191-4F62-8B78-900220BB56F8}" presName="childNode" presStyleLbl="node1" presStyleIdx="14" presStyleCnt="54">
        <dgm:presLayoutVars>
          <dgm:bulletEnabled val="1"/>
        </dgm:presLayoutVars>
      </dgm:prSet>
      <dgm:spPr/>
    </dgm:pt>
    <dgm:pt modelId="{2B4F220C-F18C-4BB6-9F97-242A110F17F8}" type="pres">
      <dgm:prSet presAssocID="{C605BE17-3191-4F62-8B78-900220BB56F8}" presName="aSpace2" presStyleCnt="0"/>
      <dgm:spPr/>
    </dgm:pt>
    <dgm:pt modelId="{3F7EB872-2D41-4581-8042-37878345D013}" type="pres">
      <dgm:prSet presAssocID="{4E999416-EA12-41E6-9971-A49242C397C1}" presName="childNode" presStyleLbl="node1" presStyleIdx="15" presStyleCnt="54">
        <dgm:presLayoutVars>
          <dgm:bulletEnabled val="1"/>
        </dgm:presLayoutVars>
      </dgm:prSet>
      <dgm:spPr/>
    </dgm:pt>
    <dgm:pt modelId="{BD0DCF31-7B61-4482-8348-7A35D641C39A}" type="pres">
      <dgm:prSet presAssocID="{4E999416-EA12-41E6-9971-A49242C397C1}" presName="aSpace2" presStyleCnt="0"/>
      <dgm:spPr/>
    </dgm:pt>
    <dgm:pt modelId="{95AA5B7E-B8E1-417B-B909-21FAD2450391}" type="pres">
      <dgm:prSet presAssocID="{BE42C892-D8E2-4273-8B05-040C941351C6}" presName="childNode" presStyleLbl="node1" presStyleIdx="16" presStyleCnt="54">
        <dgm:presLayoutVars>
          <dgm:bulletEnabled val="1"/>
        </dgm:presLayoutVars>
      </dgm:prSet>
      <dgm:spPr/>
    </dgm:pt>
    <dgm:pt modelId="{274C90B3-0B82-40D5-AC56-D7BCFB250CE6}" type="pres">
      <dgm:prSet presAssocID="{BE42C892-D8E2-4273-8B05-040C941351C6}" presName="aSpace2" presStyleCnt="0"/>
      <dgm:spPr/>
    </dgm:pt>
    <dgm:pt modelId="{BCA2D198-B795-4410-AF03-B3788F366DD9}" type="pres">
      <dgm:prSet presAssocID="{368AE7CB-A653-4427-BE6B-E60FBD7A58E0}" presName="childNode" presStyleLbl="node1" presStyleIdx="17" presStyleCnt="54">
        <dgm:presLayoutVars>
          <dgm:bulletEnabled val="1"/>
        </dgm:presLayoutVars>
      </dgm:prSet>
      <dgm:spPr/>
    </dgm:pt>
    <dgm:pt modelId="{54FA8F75-B627-4439-84DB-A911FBF2FB45}" type="pres">
      <dgm:prSet presAssocID="{8ED9181E-63EC-4E70-8E97-A5F2695C7FC7}" presName="aSpace" presStyleCnt="0"/>
      <dgm:spPr/>
    </dgm:pt>
    <dgm:pt modelId="{1E1F912D-FA55-4E94-8BFB-BC5E6490E6DC}" type="pres">
      <dgm:prSet presAssocID="{3ACA3530-8F65-4EB7-82FB-2BF2E9D6E27B}" presName="compNode" presStyleCnt="0"/>
      <dgm:spPr/>
    </dgm:pt>
    <dgm:pt modelId="{A816F2C0-2B03-4E95-A2BA-FBC101BE5E15}" type="pres">
      <dgm:prSet presAssocID="{3ACA3530-8F65-4EB7-82FB-2BF2E9D6E27B}" presName="aNode" presStyleLbl="bgShp" presStyleIdx="4" presStyleCnt="8"/>
      <dgm:spPr/>
    </dgm:pt>
    <dgm:pt modelId="{5EEF1B97-EA67-4A68-AE52-712DB567E9CB}" type="pres">
      <dgm:prSet presAssocID="{3ACA3530-8F65-4EB7-82FB-2BF2E9D6E27B}" presName="textNode" presStyleLbl="bgShp" presStyleIdx="4" presStyleCnt="8"/>
      <dgm:spPr/>
    </dgm:pt>
    <dgm:pt modelId="{49CF6450-1484-4CE0-84F1-E0B8991920AD}" type="pres">
      <dgm:prSet presAssocID="{3ACA3530-8F65-4EB7-82FB-2BF2E9D6E27B}" presName="compChildNode" presStyleCnt="0"/>
      <dgm:spPr/>
    </dgm:pt>
    <dgm:pt modelId="{9691DB94-6113-4C61-ABDD-DCB8758798D9}" type="pres">
      <dgm:prSet presAssocID="{3ACA3530-8F65-4EB7-82FB-2BF2E9D6E27B}" presName="theInnerList" presStyleCnt="0"/>
      <dgm:spPr/>
    </dgm:pt>
    <dgm:pt modelId="{DF70C0E2-CCC9-41A5-A154-F470483F6B7B}" type="pres">
      <dgm:prSet presAssocID="{C913C810-1B7F-47EF-B020-D0C6D8347E05}" presName="childNode" presStyleLbl="node1" presStyleIdx="18" presStyleCnt="54">
        <dgm:presLayoutVars>
          <dgm:bulletEnabled val="1"/>
        </dgm:presLayoutVars>
      </dgm:prSet>
      <dgm:spPr/>
    </dgm:pt>
    <dgm:pt modelId="{1BDAB271-A2DF-4FA4-AF45-C552B2BE8F4E}" type="pres">
      <dgm:prSet presAssocID="{C913C810-1B7F-47EF-B020-D0C6D8347E05}" presName="aSpace2" presStyleCnt="0"/>
      <dgm:spPr/>
    </dgm:pt>
    <dgm:pt modelId="{1395FB3C-A610-4655-8316-31206233523F}" type="pres">
      <dgm:prSet presAssocID="{12D893DB-7184-4191-B950-4F3D87C95616}" presName="childNode" presStyleLbl="node1" presStyleIdx="19" presStyleCnt="54">
        <dgm:presLayoutVars>
          <dgm:bulletEnabled val="1"/>
        </dgm:presLayoutVars>
      </dgm:prSet>
      <dgm:spPr/>
    </dgm:pt>
    <dgm:pt modelId="{BF60742C-C608-438E-9A14-F86D9C2F1BDA}" type="pres">
      <dgm:prSet presAssocID="{12D893DB-7184-4191-B950-4F3D87C95616}" presName="aSpace2" presStyleCnt="0"/>
      <dgm:spPr/>
    </dgm:pt>
    <dgm:pt modelId="{8802C215-FE30-422C-8509-500BEEEEBE51}" type="pres">
      <dgm:prSet presAssocID="{1E8C7E95-849F-4B4E-AC39-160E7AAFCE10}" presName="childNode" presStyleLbl="node1" presStyleIdx="20" presStyleCnt="54">
        <dgm:presLayoutVars>
          <dgm:bulletEnabled val="1"/>
        </dgm:presLayoutVars>
      </dgm:prSet>
      <dgm:spPr/>
    </dgm:pt>
    <dgm:pt modelId="{5C0CCCBE-2AA5-4C69-8D66-66F2714CE9A9}" type="pres">
      <dgm:prSet presAssocID="{3ACA3530-8F65-4EB7-82FB-2BF2E9D6E27B}" presName="aSpace" presStyleCnt="0"/>
      <dgm:spPr/>
    </dgm:pt>
    <dgm:pt modelId="{9949E8E2-2B3A-4C11-B2D1-90C2B8B75466}" type="pres">
      <dgm:prSet presAssocID="{CD8E9912-A492-4454-BDEA-CEE5395F1587}" presName="compNode" presStyleCnt="0"/>
      <dgm:spPr/>
    </dgm:pt>
    <dgm:pt modelId="{0CEA4A0E-A3B0-4808-8CC7-3AD88E5299D2}" type="pres">
      <dgm:prSet presAssocID="{CD8E9912-A492-4454-BDEA-CEE5395F1587}" presName="aNode" presStyleLbl="bgShp" presStyleIdx="5" presStyleCnt="8"/>
      <dgm:spPr/>
    </dgm:pt>
    <dgm:pt modelId="{B99A8858-7E4C-4CEA-AD7E-E9D790C1141D}" type="pres">
      <dgm:prSet presAssocID="{CD8E9912-A492-4454-BDEA-CEE5395F1587}" presName="textNode" presStyleLbl="bgShp" presStyleIdx="5" presStyleCnt="8"/>
      <dgm:spPr/>
    </dgm:pt>
    <dgm:pt modelId="{0E4156A8-EF59-408B-BD21-F08F604009AA}" type="pres">
      <dgm:prSet presAssocID="{CD8E9912-A492-4454-BDEA-CEE5395F1587}" presName="compChildNode" presStyleCnt="0"/>
      <dgm:spPr/>
    </dgm:pt>
    <dgm:pt modelId="{42E757EA-3048-4D74-8CE9-FC966EA5ED0E}" type="pres">
      <dgm:prSet presAssocID="{CD8E9912-A492-4454-BDEA-CEE5395F1587}" presName="theInnerList" presStyleCnt="0"/>
      <dgm:spPr/>
    </dgm:pt>
    <dgm:pt modelId="{69402382-5511-47D5-9A56-9FEF9C8F5A41}" type="pres">
      <dgm:prSet presAssocID="{EEE98B41-367C-4EF7-AB9E-78B72A3973D9}" presName="childNode" presStyleLbl="node1" presStyleIdx="21" presStyleCnt="54">
        <dgm:presLayoutVars>
          <dgm:bulletEnabled val="1"/>
        </dgm:presLayoutVars>
      </dgm:prSet>
      <dgm:spPr/>
    </dgm:pt>
    <dgm:pt modelId="{B2615697-FF0C-4210-9B2C-3FEE64DB3DB3}" type="pres">
      <dgm:prSet presAssocID="{EEE98B41-367C-4EF7-AB9E-78B72A3973D9}" presName="aSpace2" presStyleCnt="0"/>
      <dgm:spPr/>
    </dgm:pt>
    <dgm:pt modelId="{1E1E2193-1CFF-4100-A61C-C1D9DDA57944}" type="pres">
      <dgm:prSet presAssocID="{886F5F07-407F-4CBF-8339-83E0DDE4A4F9}" presName="childNode" presStyleLbl="node1" presStyleIdx="22" presStyleCnt="54">
        <dgm:presLayoutVars>
          <dgm:bulletEnabled val="1"/>
        </dgm:presLayoutVars>
      </dgm:prSet>
      <dgm:spPr/>
    </dgm:pt>
    <dgm:pt modelId="{E374FFFB-E039-4538-A488-9D537EAEC2A0}" type="pres">
      <dgm:prSet presAssocID="{886F5F07-407F-4CBF-8339-83E0DDE4A4F9}" presName="aSpace2" presStyleCnt="0"/>
      <dgm:spPr/>
    </dgm:pt>
    <dgm:pt modelId="{88E7B9BB-A198-462C-A44A-903615958D71}" type="pres">
      <dgm:prSet presAssocID="{944065D8-C3B4-4039-B0E2-979885872EBC}" presName="childNode" presStyleLbl="node1" presStyleIdx="23" presStyleCnt="54">
        <dgm:presLayoutVars>
          <dgm:bulletEnabled val="1"/>
        </dgm:presLayoutVars>
      </dgm:prSet>
      <dgm:spPr/>
    </dgm:pt>
    <dgm:pt modelId="{960D62B1-8153-4175-B885-86504DC185F7}" type="pres">
      <dgm:prSet presAssocID="{944065D8-C3B4-4039-B0E2-979885872EBC}" presName="aSpace2" presStyleCnt="0"/>
      <dgm:spPr/>
    </dgm:pt>
    <dgm:pt modelId="{92A27D70-D4FC-410E-90D6-F5B2A981D158}" type="pres">
      <dgm:prSet presAssocID="{9E96D666-1422-4DDB-92F8-B4E25096CA27}" presName="childNode" presStyleLbl="node1" presStyleIdx="24" presStyleCnt="54">
        <dgm:presLayoutVars>
          <dgm:bulletEnabled val="1"/>
        </dgm:presLayoutVars>
      </dgm:prSet>
      <dgm:spPr/>
    </dgm:pt>
    <dgm:pt modelId="{B56AC199-CF6F-4B31-BB41-09C392B3819F}" type="pres">
      <dgm:prSet presAssocID="{9E96D666-1422-4DDB-92F8-B4E25096CA27}" presName="aSpace2" presStyleCnt="0"/>
      <dgm:spPr/>
    </dgm:pt>
    <dgm:pt modelId="{686D8D8A-D2ED-4CEF-9D84-DCEE176C551A}" type="pres">
      <dgm:prSet presAssocID="{4CBDA041-AA8A-406F-A522-78236030374E}" presName="childNode" presStyleLbl="node1" presStyleIdx="25" presStyleCnt="54">
        <dgm:presLayoutVars>
          <dgm:bulletEnabled val="1"/>
        </dgm:presLayoutVars>
      </dgm:prSet>
      <dgm:spPr/>
    </dgm:pt>
    <dgm:pt modelId="{8ACD7AF3-1B98-44A3-A52C-6B3E15C163EC}" type="pres">
      <dgm:prSet presAssocID="{4CBDA041-AA8A-406F-A522-78236030374E}" presName="aSpace2" presStyleCnt="0"/>
      <dgm:spPr/>
    </dgm:pt>
    <dgm:pt modelId="{24D915E6-39F2-434F-998C-0D1A77DC8954}" type="pres">
      <dgm:prSet presAssocID="{DAE6D800-10D1-4035-BF74-A494D0A18C6C}" presName="childNode" presStyleLbl="node1" presStyleIdx="26" presStyleCnt="54">
        <dgm:presLayoutVars>
          <dgm:bulletEnabled val="1"/>
        </dgm:presLayoutVars>
      </dgm:prSet>
      <dgm:spPr/>
    </dgm:pt>
    <dgm:pt modelId="{8DAEBE87-0E80-4346-8136-40058AC798AA}" type="pres">
      <dgm:prSet presAssocID="{DAE6D800-10D1-4035-BF74-A494D0A18C6C}" presName="aSpace2" presStyleCnt="0"/>
      <dgm:spPr/>
    </dgm:pt>
    <dgm:pt modelId="{30DE1319-803B-4630-BA69-58086FC01EDF}" type="pres">
      <dgm:prSet presAssocID="{AACED7B2-61DF-4EFB-B5FE-137E5AC427CA}" presName="childNode" presStyleLbl="node1" presStyleIdx="27" presStyleCnt="54">
        <dgm:presLayoutVars>
          <dgm:bulletEnabled val="1"/>
        </dgm:presLayoutVars>
      </dgm:prSet>
      <dgm:spPr/>
    </dgm:pt>
    <dgm:pt modelId="{9C494453-5E80-46DB-BBAF-A02300976680}" type="pres">
      <dgm:prSet presAssocID="{AACED7B2-61DF-4EFB-B5FE-137E5AC427CA}" presName="aSpace2" presStyleCnt="0"/>
      <dgm:spPr/>
    </dgm:pt>
    <dgm:pt modelId="{22B2AF65-4672-4C69-AE14-41CC18B0B4B0}" type="pres">
      <dgm:prSet presAssocID="{7781FDA2-CF39-4379-9978-F69CAFDF02BD}" presName="childNode" presStyleLbl="node1" presStyleIdx="28" presStyleCnt="54">
        <dgm:presLayoutVars>
          <dgm:bulletEnabled val="1"/>
        </dgm:presLayoutVars>
      </dgm:prSet>
      <dgm:spPr/>
    </dgm:pt>
    <dgm:pt modelId="{2DFD6E1A-6413-49D3-9A03-E6AD9614D7FB}" type="pres">
      <dgm:prSet presAssocID="{7781FDA2-CF39-4379-9978-F69CAFDF02BD}" presName="aSpace2" presStyleCnt="0"/>
      <dgm:spPr/>
    </dgm:pt>
    <dgm:pt modelId="{95EB50AA-7984-4C92-B483-BB69F1934FC2}" type="pres">
      <dgm:prSet presAssocID="{0097A1EA-3B36-4B34-8713-F76035B691D2}" presName="childNode" presStyleLbl="node1" presStyleIdx="29" presStyleCnt="54">
        <dgm:presLayoutVars>
          <dgm:bulletEnabled val="1"/>
        </dgm:presLayoutVars>
      </dgm:prSet>
      <dgm:spPr/>
    </dgm:pt>
    <dgm:pt modelId="{DD0CC065-012D-48C4-96D9-C4C3444A54A1}" type="pres">
      <dgm:prSet presAssocID="{CD8E9912-A492-4454-BDEA-CEE5395F1587}" presName="aSpace" presStyleCnt="0"/>
      <dgm:spPr/>
    </dgm:pt>
    <dgm:pt modelId="{CFAA4275-7F9C-4D5B-9408-D7F0C953ACC8}" type="pres">
      <dgm:prSet presAssocID="{6C1DF821-1E31-4584-92A5-EB7DA59BED01}" presName="compNode" presStyleCnt="0"/>
      <dgm:spPr/>
    </dgm:pt>
    <dgm:pt modelId="{130359BC-E9E4-47D0-A49A-840216D00710}" type="pres">
      <dgm:prSet presAssocID="{6C1DF821-1E31-4584-92A5-EB7DA59BED01}" presName="aNode" presStyleLbl="bgShp" presStyleIdx="6" presStyleCnt="8"/>
      <dgm:spPr/>
    </dgm:pt>
    <dgm:pt modelId="{D09A7E60-FB5B-4C9F-9747-5CFFB1EAFEC4}" type="pres">
      <dgm:prSet presAssocID="{6C1DF821-1E31-4584-92A5-EB7DA59BED01}" presName="textNode" presStyleLbl="bgShp" presStyleIdx="6" presStyleCnt="8"/>
      <dgm:spPr/>
    </dgm:pt>
    <dgm:pt modelId="{6BA434DB-2AC8-41DB-834F-6CAD47C676D6}" type="pres">
      <dgm:prSet presAssocID="{6C1DF821-1E31-4584-92A5-EB7DA59BED01}" presName="compChildNode" presStyleCnt="0"/>
      <dgm:spPr/>
    </dgm:pt>
    <dgm:pt modelId="{F4E4FE13-0E84-44FE-96BC-A3C21E700114}" type="pres">
      <dgm:prSet presAssocID="{6C1DF821-1E31-4584-92A5-EB7DA59BED01}" presName="theInnerList" presStyleCnt="0"/>
      <dgm:spPr/>
    </dgm:pt>
    <dgm:pt modelId="{E4E64BB2-736F-4B56-B673-E73C6FA60C36}" type="pres">
      <dgm:prSet presAssocID="{0256F37B-4541-491E-85F9-F5A762980B19}" presName="childNode" presStyleLbl="node1" presStyleIdx="30" presStyleCnt="54">
        <dgm:presLayoutVars>
          <dgm:bulletEnabled val="1"/>
        </dgm:presLayoutVars>
      </dgm:prSet>
      <dgm:spPr/>
    </dgm:pt>
    <dgm:pt modelId="{0DC8B896-2523-487D-9CCC-1870FF2358CD}" type="pres">
      <dgm:prSet presAssocID="{0256F37B-4541-491E-85F9-F5A762980B19}" presName="aSpace2" presStyleCnt="0"/>
      <dgm:spPr/>
    </dgm:pt>
    <dgm:pt modelId="{122AAC82-047A-4C65-9C07-F37CB9DC0200}" type="pres">
      <dgm:prSet presAssocID="{3979E40C-59C3-45F0-8E28-34053A12B077}" presName="childNode" presStyleLbl="node1" presStyleIdx="31" presStyleCnt="54">
        <dgm:presLayoutVars>
          <dgm:bulletEnabled val="1"/>
        </dgm:presLayoutVars>
      </dgm:prSet>
      <dgm:spPr/>
    </dgm:pt>
    <dgm:pt modelId="{1B768E76-413D-4175-84DB-21B03B6A8E8E}" type="pres">
      <dgm:prSet presAssocID="{3979E40C-59C3-45F0-8E28-34053A12B077}" presName="aSpace2" presStyleCnt="0"/>
      <dgm:spPr/>
    </dgm:pt>
    <dgm:pt modelId="{A773E13A-55B3-4733-82C3-44EF8476257B}" type="pres">
      <dgm:prSet presAssocID="{BE2EC7A1-0EEE-4F7F-97AE-DE04D4B35AF1}" presName="childNode" presStyleLbl="node1" presStyleIdx="32" presStyleCnt="54">
        <dgm:presLayoutVars>
          <dgm:bulletEnabled val="1"/>
        </dgm:presLayoutVars>
      </dgm:prSet>
      <dgm:spPr/>
    </dgm:pt>
    <dgm:pt modelId="{77EF410F-E3D2-4C2F-B8E3-07AFF236B5CE}" type="pres">
      <dgm:prSet presAssocID="{BE2EC7A1-0EEE-4F7F-97AE-DE04D4B35AF1}" presName="aSpace2" presStyleCnt="0"/>
      <dgm:spPr/>
    </dgm:pt>
    <dgm:pt modelId="{872D136A-6FC4-49D0-8B04-4C0870883D02}" type="pres">
      <dgm:prSet presAssocID="{C2A03C8D-BC46-4D3F-8296-D841958AE8C8}" presName="childNode" presStyleLbl="node1" presStyleIdx="33" presStyleCnt="54">
        <dgm:presLayoutVars>
          <dgm:bulletEnabled val="1"/>
        </dgm:presLayoutVars>
      </dgm:prSet>
      <dgm:spPr/>
    </dgm:pt>
    <dgm:pt modelId="{041CC0BF-F01F-4FE0-90AF-0096F4229F39}" type="pres">
      <dgm:prSet presAssocID="{C2A03C8D-BC46-4D3F-8296-D841958AE8C8}" presName="aSpace2" presStyleCnt="0"/>
      <dgm:spPr/>
    </dgm:pt>
    <dgm:pt modelId="{18851635-B46C-4DF3-B620-BF3F8F232308}" type="pres">
      <dgm:prSet presAssocID="{EAD7015D-6336-442F-85DF-32D3AC2240D2}" presName="childNode" presStyleLbl="node1" presStyleIdx="34" presStyleCnt="54">
        <dgm:presLayoutVars>
          <dgm:bulletEnabled val="1"/>
        </dgm:presLayoutVars>
      </dgm:prSet>
      <dgm:spPr/>
    </dgm:pt>
    <dgm:pt modelId="{4D0070A6-9EE6-46B1-A01A-9F2FBEB9615F}" type="pres">
      <dgm:prSet presAssocID="{EAD7015D-6336-442F-85DF-32D3AC2240D2}" presName="aSpace2" presStyleCnt="0"/>
      <dgm:spPr/>
    </dgm:pt>
    <dgm:pt modelId="{5B2B05FC-EB80-4B22-813D-E930A9FE1D3D}" type="pres">
      <dgm:prSet presAssocID="{8C847CC9-29A5-4517-8C63-B61B8121086C}" presName="childNode" presStyleLbl="node1" presStyleIdx="35" presStyleCnt="54">
        <dgm:presLayoutVars>
          <dgm:bulletEnabled val="1"/>
        </dgm:presLayoutVars>
      </dgm:prSet>
      <dgm:spPr/>
    </dgm:pt>
    <dgm:pt modelId="{908A03F9-CAE8-407F-B112-5BB77B7C20DB}" type="pres">
      <dgm:prSet presAssocID="{8C847CC9-29A5-4517-8C63-B61B8121086C}" presName="aSpace2" presStyleCnt="0"/>
      <dgm:spPr/>
    </dgm:pt>
    <dgm:pt modelId="{08C004C0-83B1-477E-8603-E8F298264C73}" type="pres">
      <dgm:prSet presAssocID="{60EFF8FB-DFD8-4ED0-8296-FFA32BAF6178}" presName="childNode" presStyleLbl="node1" presStyleIdx="36" presStyleCnt="54">
        <dgm:presLayoutVars>
          <dgm:bulletEnabled val="1"/>
        </dgm:presLayoutVars>
      </dgm:prSet>
      <dgm:spPr/>
    </dgm:pt>
    <dgm:pt modelId="{51D7AFF2-64C0-4CF3-8431-CDDAE9E9AF6E}" type="pres">
      <dgm:prSet presAssocID="{60EFF8FB-DFD8-4ED0-8296-FFA32BAF6178}" presName="aSpace2" presStyleCnt="0"/>
      <dgm:spPr/>
    </dgm:pt>
    <dgm:pt modelId="{4AF5C2F4-BBAD-476F-8249-241BDA6E339C}" type="pres">
      <dgm:prSet presAssocID="{DA585021-0231-4D02-AC44-2522FB320402}" presName="childNode" presStyleLbl="node1" presStyleIdx="37" presStyleCnt="54">
        <dgm:presLayoutVars>
          <dgm:bulletEnabled val="1"/>
        </dgm:presLayoutVars>
      </dgm:prSet>
      <dgm:spPr/>
    </dgm:pt>
    <dgm:pt modelId="{11E1D6D2-6B2A-45C6-B8E3-14301F8A032B}" type="pres">
      <dgm:prSet presAssocID="{DA585021-0231-4D02-AC44-2522FB320402}" presName="aSpace2" presStyleCnt="0"/>
      <dgm:spPr/>
    </dgm:pt>
    <dgm:pt modelId="{64167952-3D06-4730-879E-CC45CC601E6F}" type="pres">
      <dgm:prSet presAssocID="{A11D5B39-E42B-4488-A918-E253940D5FF8}" presName="childNode" presStyleLbl="node1" presStyleIdx="38" presStyleCnt="54">
        <dgm:presLayoutVars>
          <dgm:bulletEnabled val="1"/>
        </dgm:presLayoutVars>
      </dgm:prSet>
      <dgm:spPr/>
    </dgm:pt>
    <dgm:pt modelId="{7DB37035-C071-4C56-88A5-70F1CE958883}" type="pres">
      <dgm:prSet presAssocID="{A11D5B39-E42B-4488-A918-E253940D5FF8}" presName="aSpace2" presStyleCnt="0"/>
      <dgm:spPr/>
    </dgm:pt>
    <dgm:pt modelId="{BC4F6A85-13D7-4D6A-A4EA-7A4E247BC060}" type="pres">
      <dgm:prSet presAssocID="{E2D2E2BC-36BD-4602-A81E-0243A22BB413}" presName="childNode" presStyleLbl="node1" presStyleIdx="39" presStyleCnt="54">
        <dgm:presLayoutVars>
          <dgm:bulletEnabled val="1"/>
        </dgm:presLayoutVars>
      </dgm:prSet>
      <dgm:spPr/>
    </dgm:pt>
    <dgm:pt modelId="{C075519E-9AA2-4F79-B5CE-E8E030AC5E16}" type="pres">
      <dgm:prSet presAssocID="{E2D2E2BC-36BD-4602-A81E-0243A22BB413}" presName="aSpace2" presStyleCnt="0"/>
      <dgm:spPr/>
    </dgm:pt>
    <dgm:pt modelId="{2327EDBB-A91A-4DE0-82C9-2CAE284DEC80}" type="pres">
      <dgm:prSet presAssocID="{6815EB28-9795-44A1-B36E-B618DA8356A4}" presName="childNode" presStyleLbl="node1" presStyleIdx="40" presStyleCnt="54">
        <dgm:presLayoutVars>
          <dgm:bulletEnabled val="1"/>
        </dgm:presLayoutVars>
      </dgm:prSet>
      <dgm:spPr/>
    </dgm:pt>
    <dgm:pt modelId="{043864AC-B1AE-4328-A04A-854DC9AA2DEB}" type="pres">
      <dgm:prSet presAssocID="{6815EB28-9795-44A1-B36E-B618DA8356A4}" presName="aSpace2" presStyleCnt="0"/>
      <dgm:spPr/>
    </dgm:pt>
    <dgm:pt modelId="{1A390B80-28B4-467D-8A1A-F8C8659A4F8D}" type="pres">
      <dgm:prSet presAssocID="{B9102586-1A16-4C15-B207-D6CDA5DC9A34}" presName="childNode" presStyleLbl="node1" presStyleIdx="41" presStyleCnt="54">
        <dgm:presLayoutVars>
          <dgm:bulletEnabled val="1"/>
        </dgm:presLayoutVars>
      </dgm:prSet>
      <dgm:spPr/>
    </dgm:pt>
    <dgm:pt modelId="{852D0157-F710-4720-8A45-16FA61E19CA0}" type="pres">
      <dgm:prSet presAssocID="{B9102586-1A16-4C15-B207-D6CDA5DC9A34}" presName="aSpace2" presStyleCnt="0"/>
      <dgm:spPr/>
    </dgm:pt>
    <dgm:pt modelId="{1EB0AB88-7169-47C0-9C84-D127E9A7F9A1}" type="pres">
      <dgm:prSet presAssocID="{FF040B8E-7DE2-4D16-85D2-36743E1343BF}" presName="childNode" presStyleLbl="node1" presStyleIdx="42" presStyleCnt="54">
        <dgm:presLayoutVars>
          <dgm:bulletEnabled val="1"/>
        </dgm:presLayoutVars>
      </dgm:prSet>
      <dgm:spPr/>
    </dgm:pt>
    <dgm:pt modelId="{352B4A32-B3A5-4C7B-86A5-EE89AFA75BF4}" type="pres">
      <dgm:prSet presAssocID="{FF040B8E-7DE2-4D16-85D2-36743E1343BF}" presName="aSpace2" presStyleCnt="0"/>
      <dgm:spPr/>
    </dgm:pt>
    <dgm:pt modelId="{161702B4-CDE5-42C1-AC9D-4C3D0F7E1463}" type="pres">
      <dgm:prSet presAssocID="{CC0F9C7F-F3B2-40D2-973A-96B66B7DDFF5}" presName="childNode" presStyleLbl="node1" presStyleIdx="43" presStyleCnt="54">
        <dgm:presLayoutVars>
          <dgm:bulletEnabled val="1"/>
        </dgm:presLayoutVars>
      </dgm:prSet>
      <dgm:spPr/>
    </dgm:pt>
    <dgm:pt modelId="{F9D9AAEA-F4AD-41B0-9163-F80EE7967E0B}" type="pres">
      <dgm:prSet presAssocID="{CC0F9C7F-F3B2-40D2-973A-96B66B7DDFF5}" presName="aSpace2" presStyleCnt="0"/>
      <dgm:spPr/>
    </dgm:pt>
    <dgm:pt modelId="{9788682B-7C1D-45EB-9609-C2648BAC0EC6}" type="pres">
      <dgm:prSet presAssocID="{9C89723B-5389-43E4-9819-6B691D3FCDF3}" presName="childNode" presStyleLbl="node1" presStyleIdx="44" presStyleCnt="54">
        <dgm:presLayoutVars>
          <dgm:bulletEnabled val="1"/>
        </dgm:presLayoutVars>
      </dgm:prSet>
      <dgm:spPr/>
    </dgm:pt>
    <dgm:pt modelId="{E9F69548-7F28-457D-92B4-E95E37E4E11D}" type="pres">
      <dgm:prSet presAssocID="{9C89723B-5389-43E4-9819-6B691D3FCDF3}" presName="aSpace2" presStyleCnt="0"/>
      <dgm:spPr/>
    </dgm:pt>
    <dgm:pt modelId="{CD951374-CC34-4335-835E-733719FBF055}" type="pres">
      <dgm:prSet presAssocID="{DE0EAF82-FE14-4129-8419-1476F85A1ABE}" presName="childNode" presStyleLbl="node1" presStyleIdx="45" presStyleCnt="54">
        <dgm:presLayoutVars>
          <dgm:bulletEnabled val="1"/>
        </dgm:presLayoutVars>
      </dgm:prSet>
      <dgm:spPr/>
    </dgm:pt>
    <dgm:pt modelId="{844DA38E-C8E6-4C21-A7EE-6323EFB02F9F}" type="pres">
      <dgm:prSet presAssocID="{DE0EAF82-FE14-4129-8419-1476F85A1ABE}" presName="aSpace2" presStyleCnt="0"/>
      <dgm:spPr/>
    </dgm:pt>
    <dgm:pt modelId="{59711D6E-0B27-4DD7-A124-0CB092B06A4F}" type="pres">
      <dgm:prSet presAssocID="{1067DDBA-4C20-465C-BD5F-AD5DA65CFE07}" presName="childNode" presStyleLbl="node1" presStyleIdx="46" presStyleCnt="54">
        <dgm:presLayoutVars>
          <dgm:bulletEnabled val="1"/>
        </dgm:presLayoutVars>
      </dgm:prSet>
      <dgm:spPr/>
    </dgm:pt>
    <dgm:pt modelId="{236C4BB0-5B70-4BFC-AA15-F36CE2B23EAD}" type="pres">
      <dgm:prSet presAssocID="{6C1DF821-1E31-4584-92A5-EB7DA59BED01}" presName="aSpace" presStyleCnt="0"/>
      <dgm:spPr/>
    </dgm:pt>
    <dgm:pt modelId="{FE3A53E8-09AA-4DF4-B7C7-EF87AFC4D6CA}" type="pres">
      <dgm:prSet presAssocID="{53D10FAB-BF43-4E6D-805C-C9EAA095E42D}" presName="compNode" presStyleCnt="0"/>
      <dgm:spPr/>
    </dgm:pt>
    <dgm:pt modelId="{7C3A25AF-630A-4BD4-BB26-529A0F43D472}" type="pres">
      <dgm:prSet presAssocID="{53D10FAB-BF43-4E6D-805C-C9EAA095E42D}" presName="aNode" presStyleLbl="bgShp" presStyleIdx="7" presStyleCnt="8"/>
      <dgm:spPr/>
    </dgm:pt>
    <dgm:pt modelId="{44120239-B36A-4580-B55C-2C45CD2A9B81}" type="pres">
      <dgm:prSet presAssocID="{53D10FAB-BF43-4E6D-805C-C9EAA095E42D}" presName="textNode" presStyleLbl="bgShp" presStyleIdx="7" presStyleCnt="8"/>
      <dgm:spPr/>
    </dgm:pt>
    <dgm:pt modelId="{47BA5D51-EB5B-4A79-9CF8-35AEFE6C77E1}" type="pres">
      <dgm:prSet presAssocID="{53D10FAB-BF43-4E6D-805C-C9EAA095E42D}" presName="compChildNode" presStyleCnt="0"/>
      <dgm:spPr/>
    </dgm:pt>
    <dgm:pt modelId="{E8ACDCCD-F577-41A6-978A-268E6EE4C63D}" type="pres">
      <dgm:prSet presAssocID="{53D10FAB-BF43-4E6D-805C-C9EAA095E42D}" presName="theInnerList" presStyleCnt="0"/>
      <dgm:spPr/>
    </dgm:pt>
    <dgm:pt modelId="{A0959E26-8EFE-463B-9EEE-83F95CCE1E1C}" type="pres">
      <dgm:prSet presAssocID="{395350EC-6902-4989-AA7C-5B7F9466C3B7}" presName="childNode" presStyleLbl="node1" presStyleIdx="47" presStyleCnt="54">
        <dgm:presLayoutVars>
          <dgm:bulletEnabled val="1"/>
        </dgm:presLayoutVars>
      </dgm:prSet>
      <dgm:spPr/>
    </dgm:pt>
    <dgm:pt modelId="{26D5D95D-88B4-4395-B7AF-A9E36B56410B}" type="pres">
      <dgm:prSet presAssocID="{395350EC-6902-4989-AA7C-5B7F9466C3B7}" presName="aSpace2" presStyleCnt="0"/>
      <dgm:spPr/>
    </dgm:pt>
    <dgm:pt modelId="{0A7E039F-7C60-498D-A0B3-7914331ECC96}" type="pres">
      <dgm:prSet presAssocID="{A01C8357-E5C5-4B12-ACCB-DD1710597748}" presName="childNode" presStyleLbl="node1" presStyleIdx="48" presStyleCnt="54">
        <dgm:presLayoutVars>
          <dgm:bulletEnabled val="1"/>
        </dgm:presLayoutVars>
      </dgm:prSet>
      <dgm:spPr/>
    </dgm:pt>
    <dgm:pt modelId="{F823AE36-5183-4DAF-ABB4-E2E72B9C1E55}" type="pres">
      <dgm:prSet presAssocID="{A01C8357-E5C5-4B12-ACCB-DD1710597748}" presName="aSpace2" presStyleCnt="0"/>
      <dgm:spPr/>
    </dgm:pt>
    <dgm:pt modelId="{60C29C78-4B1A-48D8-8E4D-A3858C05468A}" type="pres">
      <dgm:prSet presAssocID="{824ABAC4-F614-47AC-9646-1E711B7617F7}" presName="childNode" presStyleLbl="node1" presStyleIdx="49" presStyleCnt="54">
        <dgm:presLayoutVars>
          <dgm:bulletEnabled val="1"/>
        </dgm:presLayoutVars>
      </dgm:prSet>
      <dgm:spPr/>
    </dgm:pt>
    <dgm:pt modelId="{BB2DDC1E-F47D-44B6-94AD-3C091290250A}" type="pres">
      <dgm:prSet presAssocID="{824ABAC4-F614-47AC-9646-1E711B7617F7}" presName="aSpace2" presStyleCnt="0"/>
      <dgm:spPr/>
    </dgm:pt>
    <dgm:pt modelId="{99ACE8FA-8D7B-48B2-B5E1-37F5D16B5941}" type="pres">
      <dgm:prSet presAssocID="{ED66F029-29C6-4452-AF89-32F8F80D09B7}" presName="childNode" presStyleLbl="node1" presStyleIdx="50" presStyleCnt="54">
        <dgm:presLayoutVars>
          <dgm:bulletEnabled val="1"/>
        </dgm:presLayoutVars>
      </dgm:prSet>
      <dgm:spPr/>
    </dgm:pt>
    <dgm:pt modelId="{1EEAC445-A468-4CB3-AF70-152852B750E3}" type="pres">
      <dgm:prSet presAssocID="{ED66F029-29C6-4452-AF89-32F8F80D09B7}" presName="aSpace2" presStyleCnt="0"/>
      <dgm:spPr/>
    </dgm:pt>
    <dgm:pt modelId="{AB842DF4-F8EC-4605-AC47-F188EA7E5803}" type="pres">
      <dgm:prSet presAssocID="{0CBCBF8D-BA97-4941-8EE6-9FA30BA97652}" presName="childNode" presStyleLbl="node1" presStyleIdx="51" presStyleCnt="54">
        <dgm:presLayoutVars>
          <dgm:bulletEnabled val="1"/>
        </dgm:presLayoutVars>
      </dgm:prSet>
      <dgm:spPr/>
    </dgm:pt>
    <dgm:pt modelId="{D2C35050-05E4-4A1F-9BA8-C71D82516754}" type="pres">
      <dgm:prSet presAssocID="{0CBCBF8D-BA97-4941-8EE6-9FA30BA97652}" presName="aSpace2" presStyleCnt="0"/>
      <dgm:spPr/>
    </dgm:pt>
    <dgm:pt modelId="{3FB0D5A9-0D14-4316-83CE-7D7AAAAF308F}" type="pres">
      <dgm:prSet presAssocID="{5B0F29B1-4587-4524-A874-25F635EBBDC8}" presName="childNode" presStyleLbl="node1" presStyleIdx="52" presStyleCnt="54">
        <dgm:presLayoutVars>
          <dgm:bulletEnabled val="1"/>
        </dgm:presLayoutVars>
      </dgm:prSet>
      <dgm:spPr/>
    </dgm:pt>
    <dgm:pt modelId="{387AB3E4-C8CC-4760-A554-BCCBEE2F91FB}" type="pres">
      <dgm:prSet presAssocID="{5B0F29B1-4587-4524-A874-25F635EBBDC8}" presName="aSpace2" presStyleCnt="0"/>
      <dgm:spPr/>
    </dgm:pt>
    <dgm:pt modelId="{C1CC4BBA-87AA-4410-A1AF-68F433F54F76}" type="pres">
      <dgm:prSet presAssocID="{11DB733A-711F-4C80-A7D1-F4D56E67857D}" presName="childNode" presStyleLbl="node1" presStyleIdx="53" presStyleCnt="54">
        <dgm:presLayoutVars>
          <dgm:bulletEnabled val="1"/>
        </dgm:presLayoutVars>
      </dgm:prSet>
      <dgm:spPr/>
    </dgm:pt>
  </dgm:ptLst>
  <dgm:cxnLst>
    <dgm:cxn modelId="{6A088F04-D579-456D-B1FC-BD27F6200927}" type="presOf" srcId="{53D10FAB-BF43-4E6D-805C-C9EAA095E42D}" destId="{44120239-B36A-4580-B55C-2C45CD2A9B81}" srcOrd="1" destOrd="0" presId="urn:microsoft.com/office/officeart/2005/8/layout/lProcess2"/>
    <dgm:cxn modelId="{CF9AF904-02DA-4864-91CA-50CA777965AB}" type="presOf" srcId="{824ABAC4-F614-47AC-9646-1E711B7617F7}" destId="{60C29C78-4B1A-48D8-8E4D-A3858C05468A}" srcOrd="0" destOrd="0" presId="urn:microsoft.com/office/officeart/2005/8/layout/lProcess2"/>
    <dgm:cxn modelId="{EBC7CA06-C295-4527-BF44-D92129A469CC}" srcId="{28371DF2-C5FF-41BE-B060-A11201A32545}" destId="{6702DAA2-428A-411B-8750-259C2B637D17}" srcOrd="0" destOrd="0" parTransId="{7B27112C-4B12-4E12-B900-9A3EFA35B08D}" sibTransId="{B22301E0-8792-43A3-98B3-29C6B84B275A}"/>
    <dgm:cxn modelId="{C9870A07-78F7-4B40-8A31-BB997D7EF203}" type="presOf" srcId="{4CBDA041-AA8A-406F-A522-78236030374E}" destId="{686D8D8A-D2ED-4CEF-9D84-DCEE176C551A}" srcOrd="0" destOrd="0" presId="urn:microsoft.com/office/officeart/2005/8/layout/lProcess2"/>
    <dgm:cxn modelId="{6B841007-9449-4935-B66A-625861FF7CB3}" type="presOf" srcId="{EAD7015D-6336-442F-85DF-32D3AC2240D2}" destId="{18851635-B46C-4DF3-B620-BF3F8F232308}" srcOrd="0" destOrd="0" presId="urn:microsoft.com/office/officeart/2005/8/layout/lProcess2"/>
    <dgm:cxn modelId="{AB34F909-8492-4E1E-B735-21C0A28585E3}" type="presOf" srcId="{48BF81E8-22CC-49FA-B5E3-C34DB14B1A51}" destId="{1BC49BEE-A6B4-4819-9065-E9D14C990A71}" srcOrd="0" destOrd="0" presId="urn:microsoft.com/office/officeart/2005/8/layout/lProcess2"/>
    <dgm:cxn modelId="{01633F0A-87DB-4D6C-B188-0F75037C29E5}" srcId="{69A636D4-B87B-4868-84BB-9C6BDB25CDAA}" destId="{48BF81E8-22CC-49FA-B5E3-C34DB14B1A51}" srcOrd="4" destOrd="0" parTransId="{053C02A8-321B-40DE-A7E4-C8101BB41CF9}" sibTransId="{D4AA7D39-9FC7-4EA6-B417-4E8B6DD8847F}"/>
    <dgm:cxn modelId="{93DEA80D-9F35-4FA6-8B8D-CA6AD8FD7AEE}" type="presOf" srcId="{886F5F07-407F-4CBF-8339-83E0DDE4A4F9}" destId="{1E1E2193-1CFF-4100-A61C-C1D9DDA57944}" srcOrd="0" destOrd="0" presId="urn:microsoft.com/office/officeart/2005/8/layout/lProcess2"/>
    <dgm:cxn modelId="{CD0D0911-3232-413C-938B-1A29EF346EEF}" srcId="{3ACA3530-8F65-4EB7-82FB-2BF2E9D6E27B}" destId="{12D893DB-7184-4191-B950-4F3D87C95616}" srcOrd="1" destOrd="0" parTransId="{C52687A5-7460-4A1C-9849-5327742D0015}" sibTransId="{4B7BB1F8-485C-44B7-8A2C-9E878BBE45CD}"/>
    <dgm:cxn modelId="{CB54A41A-20C1-4DAE-B273-2357C7061793}" srcId="{CD8E9912-A492-4454-BDEA-CEE5395F1587}" destId="{7781FDA2-CF39-4379-9978-F69CAFDF02BD}" srcOrd="7" destOrd="0" parTransId="{983A0841-8482-4E34-AD46-0B65C965FF85}" sibTransId="{3CFD73D8-5B9F-4383-BFDE-44D4E30D9839}"/>
    <dgm:cxn modelId="{8ADEF51D-70A1-4C75-BC0A-54AB60BFC4EB}" srcId="{CD8E9912-A492-4454-BDEA-CEE5395F1587}" destId="{AACED7B2-61DF-4EFB-B5FE-137E5AC427CA}" srcOrd="6" destOrd="0" parTransId="{2BFF58C7-9B7B-4432-9E0B-EEADD5DFE7B2}" sibTransId="{70DF9B93-BC69-4F9D-A2BF-7E198A59BFF7}"/>
    <dgm:cxn modelId="{FDF7CD1F-2488-4755-9571-099CAA36A068}" srcId="{53D10FAB-BF43-4E6D-805C-C9EAA095E42D}" destId="{11DB733A-711F-4C80-A7D1-F4D56E67857D}" srcOrd="6" destOrd="0" parTransId="{D1AB0C09-8C9D-4942-A074-08D411543142}" sibTransId="{D74F56A9-DF1B-42D5-BE7C-A1F567FAAF6B}"/>
    <dgm:cxn modelId="{D3636220-5DEF-4C01-B6A5-37D05ED848E4}" srcId="{29580D93-0300-4A65-855C-B3012235A1C2}" destId="{28371DF2-C5FF-41BE-B060-A11201A32545}" srcOrd="0" destOrd="0" parTransId="{92A533BF-7C59-47D5-B508-64EB05F876AA}" sibTransId="{281BC5B7-0706-4F6C-BC72-8DD345415894}"/>
    <dgm:cxn modelId="{AB97E720-0849-460B-A0FC-3506A155E015}" type="presOf" srcId="{8ED9181E-63EC-4E70-8E97-A5F2695C7FC7}" destId="{3D59E084-3799-46B7-8484-EAC180838273}" srcOrd="0" destOrd="0" presId="urn:microsoft.com/office/officeart/2005/8/layout/lProcess2"/>
    <dgm:cxn modelId="{08ADA722-3641-4D6B-BBBE-391E504DF55B}" srcId="{6C1DF821-1E31-4584-92A5-EB7DA59BED01}" destId="{C2A03C8D-BC46-4D3F-8296-D841958AE8C8}" srcOrd="3" destOrd="0" parTransId="{6D82996B-57BA-4B14-8932-7BA19D2F3A1C}" sibTransId="{4CBD256C-32EF-4CE7-AEAA-845C76EAAD70}"/>
    <dgm:cxn modelId="{5229EF22-F9B8-4835-A06C-BF91AA3E3A77}" srcId="{8ED9181E-63EC-4E70-8E97-A5F2695C7FC7}" destId="{C605BE17-3191-4F62-8B78-900220BB56F8}" srcOrd="2" destOrd="0" parTransId="{77FD267D-288C-478D-9F06-B2BA75C0FFDD}" sibTransId="{F3C8285D-BEED-4161-820B-EB30ABD97E21}"/>
    <dgm:cxn modelId="{E3095D23-E069-42A9-A8C6-6C630618DBFC}" type="presOf" srcId="{9E96D666-1422-4DDB-92F8-B4E25096CA27}" destId="{92A27D70-D4FC-410E-90D6-F5B2A981D158}" srcOrd="0" destOrd="0" presId="urn:microsoft.com/office/officeart/2005/8/layout/lProcess2"/>
    <dgm:cxn modelId="{DAFB5425-C322-4F9F-A490-E5FE00434317}" type="presOf" srcId="{1067DDBA-4C20-465C-BD5F-AD5DA65CFE07}" destId="{59711D6E-0B27-4DD7-A124-0CB092B06A4F}" srcOrd="0" destOrd="0" presId="urn:microsoft.com/office/officeart/2005/8/layout/lProcess2"/>
    <dgm:cxn modelId="{F3252028-A02F-46C5-B574-339F661BBE99}" type="presOf" srcId="{C913C810-1B7F-47EF-B020-D0C6D8347E05}" destId="{DF70C0E2-CCC9-41A5-A154-F470483F6B7B}" srcOrd="0" destOrd="0" presId="urn:microsoft.com/office/officeart/2005/8/layout/lProcess2"/>
    <dgm:cxn modelId="{42436129-E5D9-48AA-B002-C1D8261C3138}" type="presOf" srcId="{EEE98B41-367C-4EF7-AB9E-78B72A3973D9}" destId="{69402382-5511-47D5-9A56-9FEF9C8F5A41}" srcOrd="0" destOrd="0" presId="urn:microsoft.com/office/officeart/2005/8/layout/lProcess2"/>
    <dgm:cxn modelId="{3770742A-E941-40CC-8BBB-54432BCDA4CA}" type="presOf" srcId="{CC0F9C7F-F3B2-40D2-973A-96B66B7DDFF5}" destId="{161702B4-CDE5-42C1-AC9D-4C3D0F7E1463}" srcOrd="0" destOrd="0" presId="urn:microsoft.com/office/officeart/2005/8/layout/lProcess2"/>
    <dgm:cxn modelId="{F9C2BE2A-E6FA-4C55-9FD9-75C09BC695C0}" type="presOf" srcId="{60EFF8FB-DFD8-4ED0-8296-FFA32BAF6178}" destId="{08C004C0-83B1-477E-8603-E8F298264C73}" srcOrd="0" destOrd="0" presId="urn:microsoft.com/office/officeart/2005/8/layout/lProcess2"/>
    <dgm:cxn modelId="{BB9B052C-4C6E-4BCB-9862-B279AC12754B}" srcId="{8ED9181E-63EC-4E70-8E97-A5F2695C7FC7}" destId="{42BE5B80-EDC3-4888-B2A3-9E230AB9E69E}" srcOrd="1" destOrd="0" parTransId="{7042ECFB-8C52-48CE-BF80-BC0F44D848FC}" sibTransId="{02CE972F-542F-4978-A269-113E9AE46C90}"/>
    <dgm:cxn modelId="{B7D8452C-818F-4CA7-B143-CEE721E3C5ED}" type="presOf" srcId="{7DB98E66-FFA9-4467-90F9-437875CCEB97}" destId="{D4493A4A-81FA-447F-B798-E8FC96D577F1}" srcOrd="0" destOrd="0" presId="urn:microsoft.com/office/officeart/2005/8/layout/lProcess2"/>
    <dgm:cxn modelId="{3BB07C2C-C898-46FC-9679-C01CCEF7E142}" srcId="{29580D93-0300-4A65-855C-B3012235A1C2}" destId="{53D10FAB-BF43-4E6D-805C-C9EAA095E42D}" srcOrd="7" destOrd="0" parTransId="{F0D40496-AF8A-465D-A6C2-F4F8381CF074}" sibTransId="{FE138148-B7F3-4140-BD1B-21FEA2C74541}"/>
    <dgm:cxn modelId="{4055C82D-4F8D-42B7-9933-1B0943FB0AD6}" type="presOf" srcId="{BE42C892-D8E2-4273-8B05-040C941351C6}" destId="{95AA5B7E-B8E1-417B-B909-21FAD2450391}" srcOrd="0" destOrd="0" presId="urn:microsoft.com/office/officeart/2005/8/layout/lProcess2"/>
    <dgm:cxn modelId="{CB78A02E-A0B9-46C9-8F02-C5082404A2A0}" type="presOf" srcId="{7781FDA2-CF39-4379-9978-F69CAFDF02BD}" destId="{22B2AF65-4672-4C69-AE14-41CC18B0B4B0}" srcOrd="0" destOrd="0" presId="urn:microsoft.com/office/officeart/2005/8/layout/lProcess2"/>
    <dgm:cxn modelId="{20DEB030-D3F4-4EE6-BD68-F80D87F6FB36}" type="presOf" srcId="{E2D2E2BC-36BD-4602-A81E-0243A22BB413}" destId="{BC4F6A85-13D7-4D6A-A4EA-7A4E247BC060}" srcOrd="0" destOrd="0" presId="urn:microsoft.com/office/officeart/2005/8/layout/lProcess2"/>
    <dgm:cxn modelId="{55E06C33-F705-43A7-91ED-A97AA78E64F9}" type="presOf" srcId="{368AE7CB-A653-4427-BE6B-E60FBD7A58E0}" destId="{BCA2D198-B795-4410-AF03-B3788F366DD9}" srcOrd="0" destOrd="0" presId="urn:microsoft.com/office/officeart/2005/8/layout/lProcess2"/>
    <dgm:cxn modelId="{83E77833-8F1D-4A57-BDB5-DE7C630660F9}" srcId="{6C1DF821-1E31-4584-92A5-EB7DA59BED01}" destId="{9C89723B-5389-43E4-9819-6B691D3FCDF3}" srcOrd="14" destOrd="0" parTransId="{37AE09C6-3F82-4EC8-AC40-44244A8C6916}" sibTransId="{E1A247AE-B6D5-4D28-98C9-EA137CFF88D2}"/>
    <dgm:cxn modelId="{BE7CFB36-CB91-4808-BA82-4FB6A577D79B}" srcId="{8ED9181E-63EC-4E70-8E97-A5F2695C7FC7}" destId="{4E999416-EA12-41E6-9971-A49242C397C1}" srcOrd="3" destOrd="0" parTransId="{38BFAD37-2E54-4C02-8305-F1D1F5C9E2A9}" sibTransId="{0EDE9BF0-F11D-464C-8658-957379B85103}"/>
    <dgm:cxn modelId="{6CD76F37-89A9-407C-8DC2-C5CC39BF3784}" srcId="{28371DF2-C5FF-41BE-B060-A11201A32545}" destId="{918D457C-41D9-41E3-AF0F-F4095934AE85}" srcOrd="1" destOrd="0" parTransId="{F2AF4A40-BADB-41A5-90AA-CAF23897A05C}" sibTransId="{FA1B0029-0F0B-41CF-8D0D-D0EE394BD06E}"/>
    <dgm:cxn modelId="{EDEC8E3A-E813-43A8-A8A7-6F703D0EA16E}" srcId="{6C1DF821-1E31-4584-92A5-EB7DA59BED01}" destId="{DA585021-0231-4D02-AC44-2522FB320402}" srcOrd="7" destOrd="0" parTransId="{567AD799-D686-4443-A628-EB5587E2C760}" sibTransId="{03964147-FE69-42A9-8C09-F74FD86373BA}"/>
    <dgm:cxn modelId="{5538833D-2E61-42A6-8757-47ECC8BCB914}" type="presOf" srcId="{53D10FAB-BF43-4E6D-805C-C9EAA095E42D}" destId="{7C3A25AF-630A-4BD4-BB26-529A0F43D472}" srcOrd="0" destOrd="0" presId="urn:microsoft.com/office/officeart/2005/8/layout/lProcess2"/>
    <dgm:cxn modelId="{E487035D-FF4B-4710-82B7-E8696C664F62}" type="presOf" srcId="{87261982-038B-4212-B69D-33CAE441CE66}" destId="{AA532AD0-C0B8-46F9-B02B-7A7DBE24EA94}" srcOrd="0" destOrd="0" presId="urn:microsoft.com/office/officeart/2005/8/layout/lProcess2"/>
    <dgm:cxn modelId="{1119E75D-F546-4B79-A005-2B7E297EC306}" type="presOf" srcId="{C308ED00-1A30-4320-A049-31E705A0CAE1}" destId="{9F78C626-88E0-4E8F-908F-67953E8FAFA2}" srcOrd="0" destOrd="0" presId="urn:microsoft.com/office/officeart/2005/8/layout/lProcess2"/>
    <dgm:cxn modelId="{C873175E-ABD4-4A13-ACB9-38880B7176B0}" srcId="{29580D93-0300-4A65-855C-B3012235A1C2}" destId="{8ED9181E-63EC-4E70-8E97-A5F2695C7FC7}" srcOrd="3" destOrd="0" parTransId="{C07298C4-2679-45F5-AB10-EFF80B5B53B6}" sibTransId="{D78FA6A8-C05E-4776-8C34-1203A9BB7389}"/>
    <dgm:cxn modelId="{64A0D95E-5454-49A6-BF0D-989332D01EDB}" type="presOf" srcId="{395350EC-6902-4989-AA7C-5B7F9466C3B7}" destId="{A0959E26-8EFE-463B-9EEE-83F95CCE1E1C}" srcOrd="0" destOrd="0" presId="urn:microsoft.com/office/officeart/2005/8/layout/lProcess2"/>
    <dgm:cxn modelId="{5D873A62-8330-490F-9D11-5A368C0B8658}" type="presOf" srcId="{DAE6D800-10D1-4035-BF74-A494D0A18C6C}" destId="{24D915E6-39F2-434F-998C-0D1A77DC8954}" srcOrd="0" destOrd="0" presId="urn:microsoft.com/office/officeart/2005/8/layout/lProcess2"/>
    <dgm:cxn modelId="{CDE83964-C31B-4159-94D3-9734092B3BF8}" type="presOf" srcId="{B96F51F0-92CE-47D2-B3D3-6423475F0918}" destId="{23DA7F10-9008-4681-86F9-ED25F6C3EBD0}" srcOrd="0" destOrd="0" presId="urn:microsoft.com/office/officeart/2005/8/layout/lProcess2"/>
    <dgm:cxn modelId="{35C37444-F5FA-49FD-85AD-E38EA93EC04B}" type="presOf" srcId="{D5F060D5-2919-4AD3-B223-C5E9533F79EC}" destId="{FC88B1E5-8A60-4C42-861E-2D0136DDC43F}" srcOrd="0" destOrd="0" presId="urn:microsoft.com/office/officeart/2005/8/layout/lProcess2"/>
    <dgm:cxn modelId="{423EBE64-BE59-4FDE-9747-9B0EC809FC22}" type="presOf" srcId="{8ED9181E-63EC-4E70-8E97-A5F2695C7FC7}" destId="{63433D9B-B4AF-43B3-A258-C0126B2E0780}" srcOrd="1" destOrd="0" presId="urn:microsoft.com/office/officeart/2005/8/layout/lProcess2"/>
    <dgm:cxn modelId="{312ED744-36B7-4D40-BD90-58A2E8367998}" type="presOf" srcId="{E2F63F6A-4612-4F87-B80A-E0CA13877B18}" destId="{E90BC6FB-8704-43EE-BAEA-75A86A32100F}" srcOrd="0" destOrd="0" presId="urn:microsoft.com/office/officeart/2005/8/layout/lProcess2"/>
    <dgm:cxn modelId="{A50BFC66-7DF5-49C0-BC53-3158F1ED6429}" srcId="{69A636D4-B87B-4868-84BB-9C6BDB25CDAA}" destId="{7DB98E66-FFA9-4467-90F9-437875CCEB97}" srcOrd="0" destOrd="0" parTransId="{20C70283-0DBC-4CCD-82F8-476CF22E07B6}" sibTransId="{406F4170-ECFC-4374-B336-911471FD8D45}"/>
    <dgm:cxn modelId="{95D27768-EB86-42BD-86D7-5F0C01488C8E}" type="presOf" srcId="{AACED7B2-61DF-4EFB-B5FE-137E5AC427CA}" destId="{30DE1319-803B-4630-BA69-58086FC01EDF}" srcOrd="0" destOrd="0" presId="urn:microsoft.com/office/officeart/2005/8/layout/lProcess2"/>
    <dgm:cxn modelId="{84AD9548-9AA8-48EE-B3FA-18627B19FBC2}" type="presOf" srcId="{3ACA3530-8F65-4EB7-82FB-2BF2E9D6E27B}" destId="{A816F2C0-2B03-4E95-A2BA-FBC101BE5E15}" srcOrd="0" destOrd="0" presId="urn:microsoft.com/office/officeart/2005/8/layout/lProcess2"/>
    <dgm:cxn modelId="{D1670D69-EDCE-4178-B6C4-F3A82EDA2A6F}" type="presOf" srcId="{0097A1EA-3B36-4B34-8713-F76035B691D2}" destId="{95EB50AA-7984-4C92-B483-BB69F1934FC2}" srcOrd="0" destOrd="0" presId="urn:microsoft.com/office/officeart/2005/8/layout/lProcess2"/>
    <dgm:cxn modelId="{5E8FC769-3406-4D44-8CDE-B5B65E796321}" srcId="{CD8E9912-A492-4454-BDEA-CEE5395F1587}" destId="{DAE6D800-10D1-4035-BF74-A494D0A18C6C}" srcOrd="5" destOrd="0" parTransId="{C4D8CFAD-F45B-4B56-BAAE-B81A316B9252}" sibTransId="{CFCCFBED-3C65-4E02-8A2B-E0B302BD2A13}"/>
    <dgm:cxn modelId="{24E42D4A-2F65-4979-ABEE-CA0016BFDD1C}" srcId="{53D10FAB-BF43-4E6D-805C-C9EAA095E42D}" destId="{395350EC-6902-4989-AA7C-5B7F9466C3B7}" srcOrd="0" destOrd="0" parTransId="{9F51C14F-BD97-491C-8D0A-3F8A2066A51E}" sibTransId="{030A0BC4-1903-4DEB-9305-D9A7B20401EE}"/>
    <dgm:cxn modelId="{25DC9D4A-0E40-4C86-ADC6-17360D426FD2}" type="presOf" srcId="{1E8C7E95-849F-4B4E-AC39-160E7AAFCE10}" destId="{8802C215-FE30-422C-8509-500BEEEEBE51}" srcOrd="0" destOrd="0" presId="urn:microsoft.com/office/officeart/2005/8/layout/lProcess2"/>
    <dgm:cxn modelId="{32465C6B-D907-4778-ABD2-ABA48FEA0292}" srcId="{29580D93-0300-4A65-855C-B3012235A1C2}" destId="{CD8E9912-A492-4454-BDEA-CEE5395F1587}" srcOrd="5" destOrd="0" parTransId="{DD5610EA-1070-4FC7-A576-E0427629BC11}" sibTransId="{2EAB3D79-D64B-4698-866E-55D7F0713222}"/>
    <dgm:cxn modelId="{D797506B-B914-47AF-9673-06EEFB85B905}" srcId="{87261982-038B-4212-B69D-33CAE441CE66}" destId="{C308ED00-1A30-4320-A049-31E705A0CAE1}" srcOrd="0" destOrd="0" parTransId="{A789E13C-A027-4776-9215-D4E39642AE52}" sibTransId="{246B3AD0-2478-425A-A55B-68C9D54AD4D2}"/>
    <dgm:cxn modelId="{6F88766B-3E66-4249-9FE3-DE09E9B5A89D}" srcId="{6C1DF821-1E31-4584-92A5-EB7DA59BED01}" destId="{A11D5B39-E42B-4488-A918-E253940D5FF8}" srcOrd="8" destOrd="0" parTransId="{405E095C-E4E7-4878-A7ED-F85447A155A5}" sibTransId="{779A22CE-6403-43FD-B107-AD24F2F7290F}"/>
    <dgm:cxn modelId="{82CF954B-3ECD-4F84-B886-86B9C630671C}" srcId="{CD8E9912-A492-4454-BDEA-CEE5395F1587}" destId="{4CBDA041-AA8A-406F-A522-78236030374E}" srcOrd="4" destOrd="0" parTransId="{981BEAD0-713F-4EE2-87DA-A0AC02DE1148}" sibTransId="{CE63EF71-5162-410D-83D2-52681C9DD3A0}"/>
    <dgm:cxn modelId="{D717296C-B7E1-4992-91F8-5BF81163CDA6}" srcId="{53D10FAB-BF43-4E6D-805C-C9EAA095E42D}" destId="{ED66F029-29C6-4452-AF89-32F8F80D09B7}" srcOrd="3" destOrd="0" parTransId="{6097EC35-43AE-4D44-AB4D-E3AA9FD5F37E}" sibTransId="{423CAC52-51DB-42F2-AC51-8590D2EA9DF8}"/>
    <dgm:cxn modelId="{51CAEA6C-8CD4-47A6-B103-C0996ABADB41}" srcId="{CD8E9912-A492-4454-BDEA-CEE5395F1587}" destId="{944065D8-C3B4-4039-B0E2-979885872EBC}" srcOrd="2" destOrd="0" parTransId="{DA3BF001-BEA3-403C-872B-DC6FAEE584DF}" sibTransId="{6E792AF2-5429-4CCA-B628-222C1C68FBE7}"/>
    <dgm:cxn modelId="{0548EC4C-6E68-4BA4-A3AD-4CBEB88D56DC}" type="presOf" srcId="{6702DAA2-428A-411B-8750-259C2B637D17}" destId="{3A027CA9-E188-46E0-8AB9-B4DD20CA2FF5}" srcOrd="0" destOrd="0" presId="urn:microsoft.com/office/officeart/2005/8/layout/lProcess2"/>
    <dgm:cxn modelId="{4B4A136E-E0B4-4932-B79D-236B26D3B1CA}" srcId="{6C1DF821-1E31-4584-92A5-EB7DA59BED01}" destId="{CC0F9C7F-F3B2-40D2-973A-96B66B7DDFF5}" srcOrd="13" destOrd="0" parTransId="{62776666-028B-4CC6-8EAE-BDA15BF80121}" sibTransId="{3CBD9E86-654E-44B5-A6DB-62DAA9001E47}"/>
    <dgm:cxn modelId="{7EEDA971-64E1-45A3-B8E9-D38C8E0FB942}" srcId="{6C1DF821-1E31-4584-92A5-EB7DA59BED01}" destId="{1067DDBA-4C20-465C-BD5F-AD5DA65CFE07}" srcOrd="16" destOrd="0" parTransId="{14687BD0-725F-463C-A095-054B7729BFBC}" sibTransId="{5E975387-D7A6-4614-9152-F964FD59E624}"/>
    <dgm:cxn modelId="{B0E04954-A25B-4F2B-A095-E2157BFE5C99}" type="presOf" srcId="{28371DF2-C5FF-41BE-B060-A11201A32545}" destId="{0793C63F-9F8B-4C3F-BACF-071068984EB7}" srcOrd="0" destOrd="0" presId="urn:microsoft.com/office/officeart/2005/8/layout/lProcess2"/>
    <dgm:cxn modelId="{03F10155-699D-45F8-A03E-6F41B1F8A27C}" type="presOf" srcId="{29580D93-0300-4A65-855C-B3012235A1C2}" destId="{00293FBA-2029-427E-813B-7B78D7AE720B}" srcOrd="0" destOrd="0" presId="urn:microsoft.com/office/officeart/2005/8/layout/lProcess2"/>
    <dgm:cxn modelId="{BB8E6055-1805-4165-BAA3-2876321E3C5F}" type="presOf" srcId="{42BE5B80-EDC3-4888-B2A3-9E230AB9E69E}" destId="{5F6BC221-C0FE-4EAA-9B51-D4618BCC9AF4}" srcOrd="0" destOrd="0" presId="urn:microsoft.com/office/officeart/2005/8/layout/lProcess2"/>
    <dgm:cxn modelId="{1A596959-1A4F-4045-A786-7480E3908DDF}" srcId="{3ACA3530-8F65-4EB7-82FB-2BF2E9D6E27B}" destId="{1E8C7E95-849F-4B4E-AC39-160E7AAFCE10}" srcOrd="2" destOrd="0" parTransId="{8F596974-F236-46B6-B3BF-C8E70ED1CA0E}" sibTransId="{2FB406D6-8076-4106-A818-6C723CAA9038}"/>
    <dgm:cxn modelId="{301B097A-DBB8-4488-A9BE-1EE89BBD2D72}" srcId="{29580D93-0300-4A65-855C-B3012235A1C2}" destId="{3ACA3530-8F65-4EB7-82FB-2BF2E9D6E27B}" srcOrd="4" destOrd="0" parTransId="{2FC55258-F5A8-471C-B91F-CB919C474B70}" sibTransId="{EF2DF4BD-1728-497B-809F-BB0BA5885942}"/>
    <dgm:cxn modelId="{53525F7C-F61A-4730-AE42-372E0960C75D}" type="presOf" srcId="{3979E40C-59C3-45F0-8E28-34053A12B077}" destId="{122AAC82-047A-4C65-9C07-F37CB9DC0200}" srcOrd="0" destOrd="0" presId="urn:microsoft.com/office/officeart/2005/8/layout/lProcess2"/>
    <dgm:cxn modelId="{F56B117D-FD74-4ADA-A9BB-5EE609E15CB0}" srcId="{6C1DF821-1E31-4584-92A5-EB7DA59BED01}" destId="{0256F37B-4541-491E-85F9-F5A762980B19}" srcOrd="0" destOrd="0" parTransId="{77F415EB-ACF9-4D44-83B0-A33752FFA197}" sibTransId="{E4EBAA11-A5CE-4D7E-8BFC-41BCC843B5B1}"/>
    <dgm:cxn modelId="{9E93B87D-044B-485F-914F-F48C1572FF55}" type="presOf" srcId="{E2D52416-172A-48AD-A40F-75980BD7EC75}" destId="{A5DADA0D-8A9E-49DB-9273-E21621F5A719}" srcOrd="0" destOrd="0" presId="urn:microsoft.com/office/officeart/2005/8/layout/lProcess2"/>
    <dgm:cxn modelId="{F411047F-1F35-49B5-9624-A146D413011F}" srcId="{CD8E9912-A492-4454-BDEA-CEE5395F1587}" destId="{9E96D666-1422-4DDB-92F8-B4E25096CA27}" srcOrd="3" destOrd="0" parTransId="{169ADE51-F4A5-4216-B492-53CBBB0B028F}" sibTransId="{B309A844-ADCB-407D-A1B3-AC2F83D9660B}"/>
    <dgm:cxn modelId="{3E3C207F-A265-4CD7-9CB7-CBACF0640D8B}" type="presOf" srcId="{0EF5A25D-A233-4178-BB6A-690636A38EFC}" destId="{20561E60-F9A6-4FC3-977F-CC7C303EB7A4}" srcOrd="0" destOrd="0" presId="urn:microsoft.com/office/officeart/2005/8/layout/lProcess2"/>
    <dgm:cxn modelId="{60F08A82-229A-49FD-990F-6DC7429B5A28}" type="presOf" srcId="{5B0F29B1-4587-4524-A874-25F635EBBDC8}" destId="{3FB0D5A9-0D14-4316-83CE-7D7AAAAF308F}" srcOrd="0" destOrd="0" presId="urn:microsoft.com/office/officeart/2005/8/layout/lProcess2"/>
    <dgm:cxn modelId="{29747483-BF54-47E7-BCE2-41ECCE25BC50}" type="presOf" srcId="{C2A03C8D-BC46-4D3F-8296-D841958AE8C8}" destId="{872D136A-6FC4-49D0-8B04-4C0870883D02}" srcOrd="0" destOrd="0" presId="urn:microsoft.com/office/officeart/2005/8/layout/lProcess2"/>
    <dgm:cxn modelId="{CEDA0B84-C5F9-4416-B8BF-33383D143291}" srcId="{28371DF2-C5FF-41BE-B060-A11201A32545}" destId="{F1553AAE-96AA-410F-A9E8-C81133E73BE2}" srcOrd="2" destOrd="0" parTransId="{37955967-2FB5-48CB-BCE7-D119F854F210}" sibTransId="{2E44189E-9F1B-476B-81BB-0AFA1A219B5E}"/>
    <dgm:cxn modelId="{BE003186-07B8-4C6F-AE9F-53DFC58167F6}" type="presOf" srcId="{ED66F029-29C6-4452-AF89-32F8F80D09B7}" destId="{99ACE8FA-8D7B-48B2-B5E1-37F5D16B5941}" srcOrd="0" destOrd="0" presId="urn:microsoft.com/office/officeart/2005/8/layout/lProcess2"/>
    <dgm:cxn modelId="{AC54F389-7481-482B-9309-6F57A1E9B377}" srcId="{6C1DF821-1E31-4584-92A5-EB7DA59BED01}" destId="{DE0EAF82-FE14-4129-8419-1476F85A1ABE}" srcOrd="15" destOrd="0" parTransId="{E49DAFB5-2B8C-4911-AFCC-E5F71F98C8BF}" sibTransId="{CBE6C08B-E0C1-4A7F-831C-8D4ED700A9E5}"/>
    <dgm:cxn modelId="{B25D188D-0D8E-4028-94FC-DC35AE16F90B}" srcId="{53D10FAB-BF43-4E6D-805C-C9EAA095E42D}" destId="{5B0F29B1-4587-4524-A874-25F635EBBDC8}" srcOrd="5" destOrd="0" parTransId="{522E0549-A917-4750-9A8D-74B61DBE6F74}" sibTransId="{CAA874CA-1DFD-49A5-AE23-D82B65F70D7A}"/>
    <dgm:cxn modelId="{CC4E1590-4F35-4257-A18D-FA1EEB50C3FF}" type="presOf" srcId="{69A636D4-B87B-4868-84BB-9C6BDB25CDAA}" destId="{ACD577F8-F441-455B-8030-592894F58C5A}" srcOrd="0" destOrd="0" presId="urn:microsoft.com/office/officeart/2005/8/layout/lProcess2"/>
    <dgm:cxn modelId="{537AAF90-9CB4-4A3C-9B83-8203C32C7BDD}" srcId="{8ED9181E-63EC-4E70-8E97-A5F2695C7FC7}" destId="{E2D52416-172A-48AD-A40F-75980BD7EC75}" srcOrd="0" destOrd="0" parTransId="{03984280-EDE1-44AD-8576-6CB50F064827}" sibTransId="{4FABC641-5666-4BEE-BCC0-CC5723AC7E4E}"/>
    <dgm:cxn modelId="{BB45FA92-EF73-4587-B988-B04E60D8E4A4}" srcId="{6C1DF821-1E31-4584-92A5-EB7DA59BED01}" destId="{3979E40C-59C3-45F0-8E28-34053A12B077}" srcOrd="1" destOrd="0" parTransId="{7F2C6F89-EEE7-426D-8532-B971C6238EBD}" sibTransId="{D1A2118E-8B74-480D-A6E4-3008BC2ACA66}"/>
    <dgm:cxn modelId="{2DB6A095-6D6B-4178-84CB-26575BFC3099}" type="presOf" srcId="{3ACA3530-8F65-4EB7-82FB-2BF2E9D6E27B}" destId="{5EEF1B97-EA67-4A68-AE52-712DB567E9CB}" srcOrd="1" destOrd="0" presId="urn:microsoft.com/office/officeart/2005/8/layout/lProcess2"/>
    <dgm:cxn modelId="{421E3698-F007-4199-86A5-0BD7D3F89F97}" srcId="{28371DF2-C5FF-41BE-B060-A11201A32545}" destId="{D5F060D5-2919-4AD3-B223-C5E9533F79EC}" srcOrd="3" destOrd="0" parTransId="{A96A542C-2D9D-47F9-A168-844C7C7D3536}" sibTransId="{B09A83C7-3170-48E9-B5C1-37C77D503891}"/>
    <dgm:cxn modelId="{5FA0AE9A-F6D5-487A-9036-E55F420CC905}" srcId="{69A636D4-B87B-4868-84BB-9C6BDB25CDAA}" destId="{B96F51F0-92CE-47D2-B3D3-6423475F0918}" srcOrd="1" destOrd="0" parTransId="{282C0A8E-2F0E-4020-99B0-DC361A3776A1}" sibTransId="{9A36A229-6A8D-4CA5-B977-1851B04C0020}"/>
    <dgm:cxn modelId="{A28B869B-95C9-4BF7-BEE3-7B7B7B02FF83}" srcId="{53D10FAB-BF43-4E6D-805C-C9EAA095E42D}" destId="{0CBCBF8D-BA97-4941-8EE6-9FA30BA97652}" srcOrd="4" destOrd="0" parTransId="{66729155-7727-4ABD-8509-304427BC899D}" sibTransId="{A0C02B3E-1E34-4E61-A053-2252930302C7}"/>
    <dgm:cxn modelId="{709307A0-8B94-444C-97CF-2EFF9A3D107F}" type="presOf" srcId="{6C1DF821-1E31-4584-92A5-EB7DA59BED01}" destId="{D09A7E60-FB5B-4C9F-9747-5CFFB1EAFEC4}" srcOrd="1" destOrd="0" presId="urn:microsoft.com/office/officeart/2005/8/layout/lProcess2"/>
    <dgm:cxn modelId="{B7645CA0-ECC9-4FE8-B202-E21608811400}" srcId="{29580D93-0300-4A65-855C-B3012235A1C2}" destId="{69A636D4-B87B-4868-84BB-9C6BDB25CDAA}" srcOrd="2" destOrd="0" parTransId="{BCD9CE42-4BDC-426E-8F7E-905D3071CB18}" sibTransId="{A3C1FE82-9792-4646-AA93-897BFDA256BA}"/>
    <dgm:cxn modelId="{70E4FCA0-623A-4401-977A-CF66792608B5}" srcId="{6C1DF821-1E31-4584-92A5-EB7DA59BED01}" destId="{60EFF8FB-DFD8-4ED0-8296-FFA32BAF6178}" srcOrd="6" destOrd="0" parTransId="{DAC033E3-E276-4E78-B41F-E00E4812EF54}" sibTransId="{84C0E500-0A4C-4E60-8D9E-A301ECE597CC}"/>
    <dgm:cxn modelId="{CC3D6EA2-D8EB-4FE3-885E-AC6AB3095218}" srcId="{53D10FAB-BF43-4E6D-805C-C9EAA095E42D}" destId="{824ABAC4-F614-47AC-9646-1E711B7617F7}" srcOrd="2" destOrd="0" parTransId="{8DA1D2E8-2752-4B0B-910C-FBFD4D72ED5E}" sibTransId="{98673969-4001-4B28-B0F6-4DB111015A13}"/>
    <dgm:cxn modelId="{E6A916A4-CEC8-4476-9129-9C8CFAE922E8}" type="presOf" srcId="{CD8E9912-A492-4454-BDEA-CEE5395F1587}" destId="{0CEA4A0E-A3B0-4808-8CC7-3AD88E5299D2}" srcOrd="0" destOrd="0" presId="urn:microsoft.com/office/officeart/2005/8/layout/lProcess2"/>
    <dgm:cxn modelId="{D6C401A5-896A-4686-BE30-B5F9265EE328}" type="presOf" srcId="{0256F37B-4541-491E-85F9-F5A762980B19}" destId="{E4E64BB2-736F-4B56-B673-E73C6FA60C36}" srcOrd="0" destOrd="0" presId="urn:microsoft.com/office/officeart/2005/8/layout/lProcess2"/>
    <dgm:cxn modelId="{38E056A7-9DF8-473D-B6CE-B5DA563E0290}" srcId="{69A636D4-B87B-4868-84BB-9C6BDB25CDAA}" destId="{422545CF-5572-477A-A074-3F70DCA1D686}" srcOrd="2" destOrd="0" parTransId="{466C6147-BA8C-49C3-8E05-CE196D92402E}" sibTransId="{7D0CCF7B-5111-46BD-B943-C32FC12C192B}"/>
    <dgm:cxn modelId="{07351FA9-C126-47F5-8A06-FF379105B57A}" srcId="{6C1DF821-1E31-4584-92A5-EB7DA59BED01}" destId="{FF040B8E-7DE2-4D16-85D2-36743E1343BF}" srcOrd="12" destOrd="0" parTransId="{DBC62BD8-E9ED-4A95-A254-8CCDE26D30DA}" sibTransId="{E047F448-7D1D-4093-BF10-014D37DFB624}"/>
    <dgm:cxn modelId="{980117AC-D27B-4226-8F51-831E7B70E32E}" type="presOf" srcId="{4E999416-EA12-41E6-9971-A49242C397C1}" destId="{3F7EB872-2D41-4581-8042-37878345D013}" srcOrd="0" destOrd="0" presId="urn:microsoft.com/office/officeart/2005/8/layout/lProcess2"/>
    <dgm:cxn modelId="{B4FD34AE-A8D8-46D3-ADFF-FD263657F96A}" srcId="{87261982-038B-4212-B69D-33CAE441CE66}" destId="{E2F63F6A-4612-4F87-B80A-E0CA13877B18}" srcOrd="1" destOrd="0" parTransId="{5DBFD1CB-42F3-4B7E-A20E-35BEC1DFA09A}" sibTransId="{5F3F4BEB-733C-4559-A2A8-6AC353F10F98}"/>
    <dgm:cxn modelId="{D912B4AE-8661-498F-88CB-EBE4BB8380FB}" type="presOf" srcId="{DE0EAF82-FE14-4129-8419-1476F85A1ABE}" destId="{CD951374-CC34-4335-835E-733719FBF055}" srcOrd="0" destOrd="0" presId="urn:microsoft.com/office/officeart/2005/8/layout/lProcess2"/>
    <dgm:cxn modelId="{AD7E42AF-4C96-4AB0-A597-BC834C3AF620}" srcId="{6C1DF821-1E31-4584-92A5-EB7DA59BED01}" destId="{EAD7015D-6336-442F-85DF-32D3AC2240D2}" srcOrd="4" destOrd="0" parTransId="{EDC342FD-6DBD-4B6C-8DBD-EB7891AC1BF7}" sibTransId="{68DBD215-DFD7-4AA9-A6A3-C84150DB28D2}"/>
    <dgm:cxn modelId="{7E3646B1-729F-42BC-9E97-ED42DC195FEC}" type="presOf" srcId="{6C1DF821-1E31-4584-92A5-EB7DA59BED01}" destId="{130359BC-E9E4-47D0-A49A-840216D00710}" srcOrd="0" destOrd="0" presId="urn:microsoft.com/office/officeart/2005/8/layout/lProcess2"/>
    <dgm:cxn modelId="{3915AEB1-A402-4AD6-9E84-C351A9E2C4BE}" srcId="{6C1DF821-1E31-4584-92A5-EB7DA59BED01}" destId="{8C847CC9-29A5-4517-8C63-B61B8121086C}" srcOrd="5" destOrd="0" parTransId="{FA822AF8-CCA8-4A4E-81E7-9F9F59D93767}" sibTransId="{140278B8-5217-459F-A60E-3FA76CFC7897}"/>
    <dgm:cxn modelId="{F4BCA6B5-60C1-449E-AC49-C8EE4F2FFAAC}" type="presOf" srcId="{12D893DB-7184-4191-B950-4F3D87C95616}" destId="{1395FB3C-A610-4655-8316-31206233523F}" srcOrd="0" destOrd="0" presId="urn:microsoft.com/office/officeart/2005/8/layout/lProcess2"/>
    <dgm:cxn modelId="{849A30B8-09C5-4CD0-988C-7357F56294FE}" srcId="{6C1DF821-1E31-4584-92A5-EB7DA59BED01}" destId="{B9102586-1A16-4C15-B207-D6CDA5DC9A34}" srcOrd="11" destOrd="0" parTransId="{999F6543-7E69-4B08-A3A8-BE72E46B72E3}" sibTransId="{F5DF15DA-78EF-45CE-B497-6F26400A1120}"/>
    <dgm:cxn modelId="{A44488B9-88F0-4DCE-8662-9198FE983EAA}" srcId="{69A636D4-B87B-4868-84BB-9C6BDB25CDAA}" destId="{ED4C3114-5D97-4503-944B-0215DA4C2CAE}" srcOrd="5" destOrd="0" parTransId="{B72F3838-FD09-49DE-B932-C3453A5D7F5F}" sibTransId="{678D9C81-43A9-4BC7-B651-AA6550D6D736}"/>
    <dgm:cxn modelId="{94F5EFB9-EAD0-435C-9E5C-204597252B37}" type="presOf" srcId="{87261982-038B-4212-B69D-33CAE441CE66}" destId="{B5BB5491-8703-4FBE-B3F8-2417447470B0}" srcOrd="1" destOrd="0" presId="urn:microsoft.com/office/officeart/2005/8/layout/lProcess2"/>
    <dgm:cxn modelId="{F13FC9BB-9792-4EE9-B9CA-EDF9FB1AEF6B}" srcId="{6C1DF821-1E31-4584-92A5-EB7DA59BED01}" destId="{6815EB28-9795-44A1-B36E-B618DA8356A4}" srcOrd="10" destOrd="0" parTransId="{A1EE5144-2BC4-408C-85BE-6162E25394E9}" sibTransId="{D22C92C9-F6BD-418E-83B2-44470C737A6D}"/>
    <dgm:cxn modelId="{02B370BE-0E1D-40BB-A16B-968E76067CF5}" srcId="{CD8E9912-A492-4454-BDEA-CEE5395F1587}" destId="{EEE98B41-367C-4EF7-AB9E-78B72A3973D9}" srcOrd="0" destOrd="0" parTransId="{D443E142-1680-47BD-A8E4-20C6DDD4650F}" sibTransId="{81BA5C93-6507-4AA8-8A60-7ABB8D1994F1}"/>
    <dgm:cxn modelId="{433675BF-8435-47CA-820B-3137E00EF6CF}" srcId="{6C1DF821-1E31-4584-92A5-EB7DA59BED01}" destId="{BE2EC7A1-0EEE-4F7F-97AE-DE04D4B35AF1}" srcOrd="2" destOrd="0" parTransId="{F42CE44D-7A53-472B-9E50-F59F5222BA96}" sibTransId="{CBACB7DA-C697-40A8-B761-E7CAE08D4C5E}"/>
    <dgm:cxn modelId="{CFA2C6BF-2CA6-45A6-862C-67C38DFF1BA3}" srcId="{29580D93-0300-4A65-855C-B3012235A1C2}" destId="{87261982-038B-4212-B69D-33CAE441CE66}" srcOrd="1" destOrd="0" parTransId="{B9FB4952-9736-4FB6-8BA0-773CB4EDE675}" sibTransId="{3DA6968E-3EDA-4C59-836A-45A74DC80D92}"/>
    <dgm:cxn modelId="{BF87A5C1-9BAB-43C9-BE4B-3FFFF42A2536}" type="presOf" srcId="{CD8E9912-A492-4454-BDEA-CEE5395F1587}" destId="{B99A8858-7E4C-4CEA-AD7E-E9D790C1141D}" srcOrd="1" destOrd="0" presId="urn:microsoft.com/office/officeart/2005/8/layout/lProcess2"/>
    <dgm:cxn modelId="{4E477EC3-599A-4F41-BA14-1364B81598B2}" type="presOf" srcId="{69A636D4-B87B-4868-84BB-9C6BDB25CDAA}" destId="{331CBA1D-8CE0-4DDA-B9D5-F6FADD0609C5}" srcOrd="1" destOrd="0" presId="urn:microsoft.com/office/officeart/2005/8/layout/lProcess2"/>
    <dgm:cxn modelId="{184D64CB-849C-4821-A3D0-4F07D6686869}" type="presOf" srcId="{C605BE17-3191-4F62-8B78-900220BB56F8}" destId="{7EC011C1-55B8-4C58-BC21-BB97154478B4}" srcOrd="0" destOrd="0" presId="urn:microsoft.com/office/officeart/2005/8/layout/lProcess2"/>
    <dgm:cxn modelId="{2211D7CF-FF3E-4540-8A34-72F3156AC22C}" srcId="{6C1DF821-1E31-4584-92A5-EB7DA59BED01}" destId="{E2D2E2BC-36BD-4602-A81E-0243A22BB413}" srcOrd="9" destOrd="0" parTransId="{D5517883-E25E-42E9-A7E2-287235C42FA9}" sibTransId="{64B3DA8A-A850-44CA-BCBB-B454BCD40897}"/>
    <dgm:cxn modelId="{2C999DD4-616B-43B7-AC07-EDFCD85960EE}" type="presOf" srcId="{944065D8-C3B4-4039-B0E2-979885872EBC}" destId="{88E7B9BB-A198-462C-A44A-903615958D71}" srcOrd="0" destOrd="0" presId="urn:microsoft.com/office/officeart/2005/8/layout/lProcess2"/>
    <dgm:cxn modelId="{058ACBD4-B25D-4107-94E3-7BF3E6C600E0}" type="presOf" srcId="{ED4C3114-5D97-4503-944B-0215DA4C2CAE}" destId="{ABB3BD15-03BB-46A0-9948-CF5CB4242EBF}" srcOrd="0" destOrd="0" presId="urn:microsoft.com/office/officeart/2005/8/layout/lProcess2"/>
    <dgm:cxn modelId="{741E22D6-0C19-4296-A9CB-BE4F573CFCCD}" type="presOf" srcId="{F1553AAE-96AA-410F-A9E8-C81133E73BE2}" destId="{4D8B5E8E-8258-49CE-A67C-0398131A4DEF}" srcOrd="0" destOrd="0" presId="urn:microsoft.com/office/officeart/2005/8/layout/lProcess2"/>
    <dgm:cxn modelId="{F7BF2FDA-823E-436E-9584-9723CB484327}" type="presOf" srcId="{11DB733A-711F-4C80-A7D1-F4D56E67857D}" destId="{C1CC4BBA-87AA-4410-A1AF-68F433F54F76}" srcOrd="0" destOrd="0" presId="urn:microsoft.com/office/officeart/2005/8/layout/lProcess2"/>
    <dgm:cxn modelId="{01DF7DDB-EC07-4641-84EA-3A8EB40B0325}" type="presOf" srcId="{422545CF-5572-477A-A074-3F70DCA1D686}" destId="{19003BEC-632D-4FE0-ADF1-0E84575D8A77}" srcOrd="0" destOrd="0" presId="urn:microsoft.com/office/officeart/2005/8/layout/lProcess2"/>
    <dgm:cxn modelId="{FCF321DD-C076-4A65-8541-B76FF4C34301}" type="presOf" srcId="{28371DF2-C5FF-41BE-B060-A11201A32545}" destId="{32682548-F4D8-448D-8DF8-8D8D612B162B}" srcOrd="1" destOrd="0" presId="urn:microsoft.com/office/officeart/2005/8/layout/lProcess2"/>
    <dgm:cxn modelId="{C3FFE6DD-40C0-4D42-B97C-D7D16E0FA757}" srcId="{CD8E9912-A492-4454-BDEA-CEE5395F1587}" destId="{886F5F07-407F-4CBF-8339-83E0DDE4A4F9}" srcOrd="1" destOrd="0" parTransId="{CF42936E-9D17-4156-8EB5-22EDDE514F89}" sibTransId="{24D9C967-CEC8-4D25-A688-275D3623D8AB}"/>
    <dgm:cxn modelId="{6E127CE2-CB64-4EFE-B3FB-0F3EDD68F2FF}" type="presOf" srcId="{0CBCBF8D-BA97-4941-8EE6-9FA30BA97652}" destId="{AB842DF4-F8EC-4605-AC47-F188EA7E5803}" srcOrd="0" destOrd="0" presId="urn:microsoft.com/office/officeart/2005/8/layout/lProcess2"/>
    <dgm:cxn modelId="{D6FDB9E2-20BB-49A7-A8B1-149413CF7703}" srcId="{29580D93-0300-4A65-855C-B3012235A1C2}" destId="{6C1DF821-1E31-4584-92A5-EB7DA59BED01}" srcOrd="6" destOrd="0" parTransId="{9E12B4C7-8CB0-42B9-B324-FB0F20092F76}" sibTransId="{09AE0B44-FCE9-422B-9CC0-96DC8C71108A}"/>
    <dgm:cxn modelId="{BDB261E6-D5D1-4826-A526-307267E88C92}" type="presOf" srcId="{FF040B8E-7DE2-4D16-85D2-36743E1343BF}" destId="{1EB0AB88-7169-47C0-9C84-D127E9A7F9A1}" srcOrd="0" destOrd="0" presId="urn:microsoft.com/office/officeart/2005/8/layout/lProcess2"/>
    <dgm:cxn modelId="{C93852E6-D3D6-48D2-B650-675E9A6DA618}" type="presOf" srcId="{B9102586-1A16-4C15-B207-D6CDA5DC9A34}" destId="{1A390B80-28B4-467D-8A1A-F8C8659A4F8D}" srcOrd="0" destOrd="0" presId="urn:microsoft.com/office/officeart/2005/8/layout/lProcess2"/>
    <dgm:cxn modelId="{009481E6-7C35-4BAC-82C6-2E42B82C83EA}" srcId="{CD8E9912-A492-4454-BDEA-CEE5395F1587}" destId="{0097A1EA-3B36-4B34-8713-F76035B691D2}" srcOrd="8" destOrd="0" parTransId="{02E27EC2-7366-40CF-BEA0-8509F93330FB}" sibTransId="{0086FB9C-E1FA-46B3-9C4A-17C2337BD269}"/>
    <dgm:cxn modelId="{A6038AEA-ED20-4917-9C5C-68CA920F0BD6}" type="presOf" srcId="{918D457C-41D9-41E3-AF0F-F4095934AE85}" destId="{8093ED7D-4A1E-4261-98CF-9D25F7B60933}" srcOrd="0" destOrd="0" presId="urn:microsoft.com/office/officeart/2005/8/layout/lProcess2"/>
    <dgm:cxn modelId="{60634BEC-5A9F-4D55-BB56-F39E3B88D60B}" type="presOf" srcId="{DA585021-0231-4D02-AC44-2522FB320402}" destId="{4AF5C2F4-BBAD-476F-8249-241BDA6E339C}" srcOrd="0" destOrd="0" presId="urn:microsoft.com/office/officeart/2005/8/layout/lProcess2"/>
    <dgm:cxn modelId="{2E949BEF-1F06-4C5F-A28A-E472348A7726}" type="presOf" srcId="{A01C8357-E5C5-4B12-ACCB-DD1710597748}" destId="{0A7E039F-7C60-498D-A0B3-7914331ECC96}" srcOrd="0" destOrd="0" presId="urn:microsoft.com/office/officeart/2005/8/layout/lProcess2"/>
    <dgm:cxn modelId="{7D8A2BF3-CC23-48E1-AAF2-660E78AA91E3}" srcId="{53D10FAB-BF43-4E6D-805C-C9EAA095E42D}" destId="{A01C8357-E5C5-4B12-ACCB-DD1710597748}" srcOrd="1" destOrd="0" parTransId="{ADC70199-2342-44D5-B966-CACFC9872243}" sibTransId="{C306D177-2527-4ED2-9402-2E555036BA52}"/>
    <dgm:cxn modelId="{4F7747F3-14F4-43ED-A6D8-848C4FD6B482}" type="presOf" srcId="{6815EB28-9795-44A1-B36E-B618DA8356A4}" destId="{2327EDBB-A91A-4DE0-82C9-2CAE284DEC80}" srcOrd="0" destOrd="0" presId="urn:microsoft.com/office/officeart/2005/8/layout/lProcess2"/>
    <dgm:cxn modelId="{70A3F6F8-124A-48C7-B144-9C82CE61AEAA}" type="presOf" srcId="{A11D5B39-E42B-4488-A918-E253940D5FF8}" destId="{64167952-3D06-4730-879E-CC45CC601E6F}" srcOrd="0" destOrd="0" presId="urn:microsoft.com/office/officeart/2005/8/layout/lProcess2"/>
    <dgm:cxn modelId="{28394DF9-8BBB-425A-975E-1861D66D46C0}" srcId="{69A636D4-B87B-4868-84BB-9C6BDB25CDAA}" destId="{0EF5A25D-A233-4178-BB6A-690636A38EFC}" srcOrd="3" destOrd="0" parTransId="{BD4E4C73-096B-4624-81CD-B0E0147396B7}" sibTransId="{B766A5B5-DF88-49A5-A238-FD25CF4539C7}"/>
    <dgm:cxn modelId="{397E14FB-F08C-4070-BF16-CA8F0F9B655E}" srcId="{3ACA3530-8F65-4EB7-82FB-2BF2E9D6E27B}" destId="{C913C810-1B7F-47EF-B020-D0C6D8347E05}" srcOrd="0" destOrd="0" parTransId="{ACD43F9C-AE08-420A-9689-A99871C1BEE0}" sibTransId="{F32037C4-928E-4F52-9AAA-0D5D9DAD8D70}"/>
    <dgm:cxn modelId="{1F4033FB-0558-41FF-9B6D-D9A3FDCF92DC}" srcId="{8ED9181E-63EC-4E70-8E97-A5F2695C7FC7}" destId="{368AE7CB-A653-4427-BE6B-E60FBD7A58E0}" srcOrd="5" destOrd="0" parTransId="{5DC0F08B-ECB6-4FE8-8314-06B22EF078EF}" sibTransId="{8B400833-B199-4FB3-8C73-182FB2ED2B7B}"/>
    <dgm:cxn modelId="{9BE752FD-050F-44FD-AD6B-6D4DAC2262F0}" type="presOf" srcId="{8C847CC9-29A5-4517-8C63-B61B8121086C}" destId="{5B2B05FC-EB80-4B22-813D-E930A9FE1D3D}" srcOrd="0" destOrd="0" presId="urn:microsoft.com/office/officeart/2005/8/layout/lProcess2"/>
    <dgm:cxn modelId="{4E8583FD-94DC-4331-BDC6-8CC6729D1260}" type="presOf" srcId="{9C89723B-5389-43E4-9819-6B691D3FCDF3}" destId="{9788682B-7C1D-45EB-9609-C2648BAC0EC6}" srcOrd="0" destOrd="0" presId="urn:microsoft.com/office/officeart/2005/8/layout/lProcess2"/>
    <dgm:cxn modelId="{BD46BDFE-FCB0-439B-A8F4-DE4AECB5EEB3}" type="presOf" srcId="{BE2EC7A1-0EEE-4F7F-97AE-DE04D4B35AF1}" destId="{A773E13A-55B3-4733-82C3-44EF8476257B}" srcOrd="0" destOrd="0" presId="urn:microsoft.com/office/officeart/2005/8/layout/lProcess2"/>
    <dgm:cxn modelId="{D04C7AFF-5904-4F58-809B-36663FB113E4}" srcId="{8ED9181E-63EC-4E70-8E97-A5F2695C7FC7}" destId="{BE42C892-D8E2-4273-8B05-040C941351C6}" srcOrd="4" destOrd="0" parTransId="{7B9D4AFA-27C8-4069-8D00-79C3B9663723}" sibTransId="{43D3FBA3-E2B2-4E4D-BFE6-95C67825F7DC}"/>
    <dgm:cxn modelId="{A5122190-AC57-42B4-9181-11221E96561C}" type="presParOf" srcId="{00293FBA-2029-427E-813B-7B78D7AE720B}" destId="{81270F8D-F4BB-4F33-B87C-C3F49BC82B00}" srcOrd="0" destOrd="0" presId="urn:microsoft.com/office/officeart/2005/8/layout/lProcess2"/>
    <dgm:cxn modelId="{94818C33-B96C-43BC-9496-F5D5C376A6B2}" type="presParOf" srcId="{81270F8D-F4BB-4F33-B87C-C3F49BC82B00}" destId="{0793C63F-9F8B-4C3F-BACF-071068984EB7}" srcOrd="0" destOrd="0" presId="urn:microsoft.com/office/officeart/2005/8/layout/lProcess2"/>
    <dgm:cxn modelId="{7D3EC52C-B50B-4C68-8885-E635B9F04792}" type="presParOf" srcId="{81270F8D-F4BB-4F33-B87C-C3F49BC82B00}" destId="{32682548-F4D8-448D-8DF8-8D8D612B162B}" srcOrd="1" destOrd="0" presId="urn:microsoft.com/office/officeart/2005/8/layout/lProcess2"/>
    <dgm:cxn modelId="{9D272328-0422-4633-B0C6-C35AAD7C6A95}" type="presParOf" srcId="{81270F8D-F4BB-4F33-B87C-C3F49BC82B00}" destId="{648EE3FD-BFB8-4824-AC5D-AC5827BF9C21}" srcOrd="2" destOrd="0" presId="urn:microsoft.com/office/officeart/2005/8/layout/lProcess2"/>
    <dgm:cxn modelId="{29D3846D-523B-498C-AEDE-F2CC7465B9EB}" type="presParOf" srcId="{648EE3FD-BFB8-4824-AC5D-AC5827BF9C21}" destId="{0DA86E93-00DB-432F-9271-70259147CC9F}" srcOrd="0" destOrd="0" presId="urn:microsoft.com/office/officeart/2005/8/layout/lProcess2"/>
    <dgm:cxn modelId="{D3E1F33D-5344-4407-B0FA-2AA34C40A126}" type="presParOf" srcId="{0DA86E93-00DB-432F-9271-70259147CC9F}" destId="{3A027CA9-E188-46E0-8AB9-B4DD20CA2FF5}" srcOrd="0" destOrd="0" presId="urn:microsoft.com/office/officeart/2005/8/layout/lProcess2"/>
    <dgm:cxn modelId="{2126DA55-0E95-46FF-96EF-DAE788442597}" type="presParOf" srcId="{0DA86E93-00DB-432F-9271-70259147CC9F}" destId="{FCC28A0C-9F29-441B-BC81-8648D4C369DA}" srcOrd="1" destOrd="0" presId="urn:microsoft.com/office/officeart/2005/8/layout/lProcess2"/>
    <dgm:cxn modelId="{7B014C82-9FEA-4BE7-9F75-366E11B13AF1}" type="presParOf" srcId="{0DA86E93-00DB-432F-9271-70259147CC9F}" destId="{8093ED7D-4A1E-4261-98CF-9D25F7B60933}" srcOrd="2" destOrd="0" presId="urn:microsoft.com/office/officeart/2005/8/layout/lProcess2"/>
    <dgm:cxn modelId="{4B86F558-AC1E-42F1-8938-9A49DE77F983}" type="presParOf" srcId="{0DA86E93-00DB-432F-9271-70259147CC9F}" destId="{18D14840-859E-4916-B572-3FE2EADD3D25}" srcOrd="3" destOrd="0" presId="urn:microsoft.com/office/officeart/2005/8/layout/lProcess2"/>
    <dgm:cxn modelId="{6E260B13-3084-4CB8-849A-63F62C20FCA8}" type="presParOf" srcId="{0DA86E93-00DB-432F-9271-70259147CC9F}" destId="{4D8B5E8E-8258-49CE-A67C-0398131A4DEF}" srcOrd="4" destOrd="0" presId="urn:microsoft.com/office/officeart/2005/8/layout/lProcess2"/>
    <dgm:cxn modelId="{A73E6FE1-B095-4872-8D80-69DB441C8E28}" type="presParOf" srcId="{0DA86E93-00DB-432F-9271-70259147CC9F}" destId="{11016D9A-7D88-4A09-AE59-BFE9A75A37B8}" srcOrd="5" destOrd="0" presId="urn:microsoft.com/office/officeart/2005/8/layout/lProcess2"/>
    <dgm:cxn modelId="{CE979F08-9B3D-4F02-8449-409680B3624B}" type="presParOf" srcId="{0DA86E93-00DB-432F-9271-70259147CC9F}" destId="{FC88B1E5-8A60-4C42-861E-2D0136DDC43F}" srcOrd="6" destOrd="0" presId="urn:microsoft.com/office/officeart/2005/8/layout/lProcess2"/>
    <dgm:cxn modelId="{1188E14F-226E-4185-9E14-A180D6280A5A}" type="presParOf" srcId="{00293FBA-2029-427E-813B-7B78D7AE720B}" destId="{E3122B37-A113-477E-B36E-1E97DFA70D65}" srcOrd="1" destOrd="0" presId="urn:microsoft.com/office/officeart/2005/8/layout/lProcess2"/>
    <dgm:cxn modelId="{3D51D903-3A11-4B19-B8D8-AE781CC5161F}" type="presParOf" srcId="{00293FBA-2029-427E-813B-7B78D7AE720B}" destId="{419D6035-C98A-4497-BEAB-4CAB11150648}" srcOrd="2" destOrd="0" presId="urn:microsoft.com/office/officeart/2005/8/layout/lProcess2"/>
    <dgm:cxn modelId="{98525ECF-0D55-4D63-AD6F-4F5FFF883FD7}" type="presParOf" srcId="{419D6035-C98A-4497-BEAB-4CAB11150648}" destId="{AA532AD0-C0B8-46F9-B02B-7A7DBE24EA94}" srcOrd="0" destOrd="0" presId="urn:microsoft.com/office/officeart/2005/8/layout/lProcess2"/>
    <dgm:cxn modelId="{47D7BF60-2E0B-4908-A91F-299327869A81}" type="presParOf" srcId="{419D6035-C98A-4497-BEAB-4CAB11150648}" destId="{B5BB5491-8703-4FBE-B3F8-2417447470B0}" srcOrd="1" destOrd="0" presId="urn:microsoft.com/office/officeart/2005/8/layout/lProcess2"/>
    <dgm:cxn modelId="{14977A72-F224-4E41-85E2-94D19D95D1E7}" type="presParOf" srcId="{419D6035-C98A-4497-BEAB-4CAB11150648}" destId="{8FF60DB0-B366-4AE3-9670-784487629ADD}" srcOrd="2" destOrd="0" presId="urn:microsoft.com/office/officeart/2005/8/layout/lProcess2"/>
    <dgm:cxn modelId="{E1D59609-440A-44A6-B02A-3490D4CA40C0}" type="presParOf" srcId="{8FF60DB0-B366-4AE3-9670-784487629ADD}" destId="{66D646AB-0D04-49E2-AB5E-2251406365B8}" srcOrd="0" destOrd="0" presId="urn:microsoft.com/office/officeart/2005/8/layout/lProcess2"/>
    <dgm:cxn modelId="{65BCD48A-F378-48BD-8D1A-44A8C54A0558}" type="presParOf" srcId="{66D646AB-0D04-49E2-AB5E-2251406365B8}" destId="{9F78C626-88E0-4E8F-908F-67953E8FAFA2}" srcOrd="0" destOrd="0" presId="urn:microsoft.com/office/officeart/2005/8/layout/lProcess2"/>
    <dgm:cxn modelId="{B7C1A079-D36C-4541-9327-8696A933C400}" type="presParOf" srcId="{66D646AB-0D04-49E2-AB5E-2251406365B8}" destId="{82DAFFC5-378A-4FED-BBE5-5DA3FD08E7E2}" srcOrd="1" destOrd="0" presId="urn:microsoft.com/office/officeart/2005/8/layout/lProcess2"/>
    <dgm:cxn modelId="{607A0063-2002-4C4C-B4CC-097420CA40ED}" type="presParOf" srcId="{66D646AB-0D04-49E2-AB5E-2251406365B8}" destId="{E90BC6FB-8704-43EE-BAEA-75A86A32100F}" srcOrd="2" destOrd="0" presId="urn:microsoft.com/office/officeart/2005/8/layout/lProcess2"/>
    <dgm:cxn modelId="{C12237FB-7E59-4D81-9D76-077123EE72E2}" type="presParOf" srcId="{00293FBA-2029-427E-813B-7B78D7AE720B}" destId="{5433511C-33BF-462C-8B27-1AC400F4BE42}" srcOrd="3" destOrd="0" presId="urn:microsoft.com/office/officeart/2005/8/layout/lProcess2"/>
    <dgm:cxn modelId="{D19253E9-0340-4B9A-8003-31BF68193ECD}" type="presParOf" srcId="{00293FBA-2029-427E-813B-7B78D7AE720B}" destId="{A2FC7815-A858-468C-8CD4-1AA26BA03A8F}" srcOrd="4" destOrd="0" presId="urn:microsoft.com/office/officeart/2005/8/layout/lProcess2"/>
    <dgm:cxn modelId="{25DA9A50-5C3B-4795-A5DE-39B3CD9B156D}" type="presParOf" srcId="{A2FC7815-A858-468C-8CD4-1AA26BA03A8F}" destId="{ACD577F8-F441-455B-8030-592894F58C5A}" srcOrd="0" destOrd="0" presId="urn:microsoft.com/office/officeart/2005/8/layout/lProcess2"/>
    <dgm:cxn modelId="{3EA4732C-B071-410E-A11C-086F384A2E22}" type="presParOf" srcId="{A2FC7815-A858-468C-8CD4-1AA26BA03A8F}" destId="{331CBA1D-8CE0-4DDA-B9D5-F6FADD0609C5}" srcOrd="1" destOrd="0" presId="urn:microsoft.com/office/officeart/2005/8/layout/lProcess2"/>
    <dgm:cxn modelId="{6F11DB83-F00C-4CB5-855D-233DADF49B64}" type="presParOf" srcId="{A2FC7815-A858-468C-8CD4-1AA26BA03A8F}" destId="{73A3DFBD-49F0-45BE-9105-B85C23B987A9}" srcOrd="2" destOrd="0" presId="urn:microsoft.com/office/officeart/2005/8/layout/lProcess2"/>
    <dgm:cxn modelId="{8F3A6CA4-22B3-4B91-B57C-C934621E6AA7}" type="presParOf" srcId="{73A3DFBD-49F0-45BE-9105-B85C23B987A9}" destId="{B13202AE-AEC8-4F69-B0E1-3182CFC682FB}" srcOrd="0" destOrd="0" presId="urn:microsoft.com/office/officeart/2005/8/layout/lProcess2"/>
    <dgm:cxn modelId="{7AAA1088-0389-459C-8DCF-74E2676B2E4C}" type="presParOf" srcId="{B13202AE-AEC8-4F69-B0E1-3182CFC682FB}" destId="{D4493A4A-81FA-447F-B798-E8FC96D577F1}" srcOrd="0" destOrd="0" presId="urn:microsoft.com/office/officeart/2005/8/layout/lProcess2"/>
    <dgm:cxn modelId="{94FABFA9-200C-478A-B454-6954F3E2EA64}" type="presParOf" srcId="{B13202AE-AEC8-4F69-B0E1-3182CFC682FB}" destId="{4D840462-0183-4D55-84B0-B2A776639308}" srcOrd="1" destOrd="0" presId="urn:microsoft.com/office/officeart/2005/8/layout/lProcess2"/>
    <dgm:cxn modelId="{8720E5D5-0F9E-4B19-BB73-7A152584013D}" type="presParOf" srcId="{B13202AE-AEC8-4F69-B0E1-3182CFC682FB}" destId="{23DA7F10-9008-4681-86F9-ED25F6C3EBD0}" srcOrd="2" destOrd="0" presId="urn:microsoft.com/office/officeart/2005/8/layout/lProcess2"/>
    <dgm:cxn modelId="{DB85A95E-CE5E-4A4F-99A0-13E10E35EC5A}" type="presParOf" srcId="{B13202AE-AEC8-4F69-B0E1-3182CFC682FB}" destId="{2ECF5AF3-C5E4-4388-A281-DDD588EB4E3B}" srcOrd="3" destOrd="0" presId="urn:microsoft.com/office/officeart/2005/8/layout/lProcess2"/>
    <dgm:cxn modelId="{E60792C0-F348-4BD8-A79B-1D88F4B90F32}" type="presParOf" srcId="{B13202AE-AEC8-4F69-B0E1-3182CFC682FB}" destId="{19003BEC-632D-4FE0-ADF1-0E84575D8A77}" srcOrd="4" destOrd="0" presId="urn:microsoft.com/office/officeart/2005/8/layout/lProcess2"/>
    <dgm:cxn modelId="{2BFACCD6-C9B5-4AA0-8C8A-97076CFA1E98}" type="presParOf" srcId="{B13202AE-AEC8-4F69-B0E1-3182CFC682FB}" destId="{85F7A21F-520A-43AB-9FD7-F0D2E2720AA8}" srcOrd="5" destOrd="0" presId="urn:microsoft.com/office/officeart/2005/8/layout/lProcess2"/>
    <dgm:cxn modelId="{FC95CD4F-36B1-4E94-8F88-0F428427122F}" type="presParOf" srcId="{B13202AE-AEC8-4F69-B0E1-3182CFC682FB}" destId="{20561E60-F9A6-4FC3-977F-CC7C303EB7A4}" srcOrd="6" destOrd="0" presId="urn:microsoft.com/office/officeart/2005/8/layout/lProcess2"/>
    <dgm:cxn modelId="{32A503F4-048A-4B15-817C-98B2369439C8}" type="presParOf" srcId="{B13202AE-AEC8-4F69-B0E1-3182CFC682FB}" destId="{12482114-B440-4B2B-A381-8B8F207EEEE7}" srcOrd="7" destOrd="0" presId="urn:microsoft.com/office/officeart/2005/8/layout/lProcess2"/>
    <dgm:cxn modelId="{E1039442-05E3-4538-B9E1-25433F70E3C5}" type="presParOf" srcId="{B13202AE-AEC8-4F69-B0E1-3182CFC682FB}" destId="{1BC49BEE-A6B4-4819-9065-E9D14C990A71}" srcOrd="8" destOrd="0" presId="urn:microsoft.com/office/officeart/2005/8/layout/lProcess2"/>
    <dgm:cxn modelId="{01CFE5C7-BAFD-4480-802F-65D12D13B4B8}" type="presParOf" srcId="{B13202AE-AEC8-4F69-B0E1-3182CFC682FB}" destId="{67DC8F3E-6747-47E1-920C-2C9F65D275C9}" srcOrd="9" destOrd="0" presId="urn:microsoft.com/office/officeart/2005/8/layout/lProcess2"/>
    <dgm:cxn modelId="{CD29455D-E4D3-44F9-9F00-E776418180E9}" type="presParOf" srcId="{B13202AE-AEC8-4F69-B0E1-3182CFC682FB}" destId="{ABB3BD15-03BB-46A0-9948-CF5CB4242EBF}" srcOrd="10" destOrd="0" presId="urn:microsoft.com/office/officeart/2005/8/layout/lProcess2"/>
    <dgm:cxn modelId="{175AACAA-941E-434B-839C-05738B0126EA}" type="presParOf" srcId="{00293FBA-2029-427E-813B-7B78D7AE720B}" destId="{DFD1B411-F317-4A28-8B17-6C059B40D55B}" srcOrd="5" destOrd="0" presId="urn:microsoft.com/office/officeart/2005/8/layout/lProcess2"/>
    <dgm:cxn modelId="{5A0E795C-847F-41BB-B76D-B9EF4BC22996}" type="presParOf" srcId="{00293FBA-2029-427E-813B-7B78D7AE720B}" destId="{964F1213-3583-4139-BD5B-B7F58ED128A1}" srcOrd="6" destOrd="0" presId="urn:microsoft.com/office/officeart/2005/8/layout/lProcess2"/>
    <dgm:cxn modelId="{5880B395-4492-45E1-BEC3-887F241D8FDD}" type="presParOf" srcId="{964F1213-3583-4139-BD5B-B7F58ED128A1}" destId="{3D59E084-3799-46B7-8484-EAC180838273}" srcOrd="0" destOrd="0" presId="urn:microsoft.com/office/officeart/2005/8/layout/lProcess2"/>
    <dgm:cxn modelId="{F035B30F-6064-4ABE-B1E5-FBBB4042F87C}" type="presParOf" srcId="{964F1213-3583-4139-BD5B-B7F58ED128A1}" destId="{63433D9B-B4AF-43B3-A258-C0126B2E0780}" srcOrd="1" destOrd="0" presId="urn:microsoft.com/office/officeart/2005/8/layout/lProcess2"/>
    <dgm:cxn modelId="{5DC11D4C-8057-426C-A51D-86BC6A580D26}" type="presParOf" srcId="{964F1213-3583-4139-BD5B-B7F58ED128A1}" destId="{9947A637-2911-42CC-801D-F0A840AFD49A}" srcOrd="2" destOrd="0" presId="urn:microsoft.com/office/officeart/2005/8/layout/lProcess2"/>
    <dgm:cxn modelId="{6F6A500F-EAB2-474E-9C50-D65534C054A9}" type="presParOf" srcId="{9947A637-2911-42CC-801D-F0A840AFD49A}" destId="{D213FCBB-82F1-4C47-9852-3C617034F760}" srcOrd="0" destOrd="0" presId="urn:microsoft.com/office/officeart/2005/8/layout/lProcess2"/>
    <dgm:cxn modelId="{9B389B44-987B-4395-ADA4-CDA18CCCAFA8}" type="presParOf" srcId="{D213FCBB-82F1-4C47-9852-3C617034F760}" destId="{A5DADA0D-8A9E-49DB-9273-E21621F5A719}" srcOrd="0" destOrd="0" presId="urn:microsoft.com/office/officeart/2005/8/layout/lProcess2"/>
    <dgm:cxn modelId="{BDCB997C-013A-4283-B08F-016FA185629C}" type="presParOf" srcId="{D213FCBB-82F1-4C47-9852-3C617034F760}" destId="{C60C69BD-21C7-4451-AD00-C3CE755925E0}" srcOrd="1" destOrd="0" presId="urn:microsoft.com/office/officeart/2005/8/layout/lProcess2"/>
    <dgm:cxn modelId="{947D8532-1DAD-405C-B655-02468E7FE32C}" type="presParOf" srcId="{D213FCBB-82F1-4C47-9852-3C617034F760}" destId="{5F6BC221-C0FE-4EAA-9B51-D4618BCC9AF4}" srcOrd="2" destOrd="0" presId="urn:microsoft.com/office/officeart/2005/8/layout/lProcess2"/>
    <dgm:cxn modelId="{E3C97365-8CAE-47B7-93E5-5CAB56DABBD0}" type="presParOf" srcId="{D213FCBB-82F1-4C47-9852-3C617034F760}" destId="{602B9881-F4F6-424E-A517-1C8B0A04300D}" srcOrd="3" destOrd="0" presId="urn:microsoft.com/office/officeart/2005/8/layout/lProcess2"/>
    <dgm:cxn modelId="{A67750FD-B8EF-4EFD-B643-0322ECBB4CCB}" type="presParOf" srcId="{D213FCBB-82F1-4C47-9852-3C617034F760}" destId="{7EC011C1-55B8-4C58-BC21-BB97154478B4}" srcOrd="4" destOrd="0" presId="urn:microsoft.com/office/officeart/2005/8/layout/lProcess2"/>
    <dgm:cxn modelId="{67E2EFBC-496B-4288-AF51-8134BF9B9ACA}" type="presParOf" srcId="{D213FCBB-82F1-4C47-9852-3C617034F760}" destId="{2B4F220C-F18C-4BB6-9F97-242A110F17F8}" srcOrd="5" destOrd="0" presId="urn:microsoft.com/office/officeart/2005/8/layout/lProcess2"/>
    <dgm:cxn modelId="{89225925-E58D-496F-8D97-58E76B265359}" type="presParOf" srcId="{D213FCBB-82F1-4C47-9852-3C617034F760}" destId="{3F7EB872-2D41-4581-8042-37878345D013}" srcOrd="6" destOrd="0" presId="urn:microsoft.com/office/officeart/2005/8/layout/lProcess2"/>
    <dgm:cxn modelId="{CE7836E3-22AB-4242-A438-B4F2DDAFAE93}" type="presParOf" srcId="{D213FCBB-82F1-4C47-9852-3C617034F760}" destId="{BD0DCF31-7B61-4482-8348-7A35D641C39A}" srcOrd="7" destOrd="0" presId="urn:microsoft.com/office/officeart/2005/8/layout/lProcess2"/>
    <dgm:cxn modelId="{DE18C10C-615E-44E5-89AF-D00F9648677D}" type="presParOf" srcId="{D213FCBB-82F1-4C47-9852-3C617034F760}" destId="{95AA5B7E-B8E1-417B-B909-21FAD2450391}" srcOrd="8" destOrd="0" presId="urn:microsoft.com/office/officeart/2005/8/layout/lProcess2"/>
    <dgm:cxn modelId="{8B071FAA-100D-4BC0-A955-F084129336BF}" type="presParOf" srcId="{D213FCBB-82F1-4C47-9852-3C617034F760}" destId="{274C90B3-0B82-40D5-AC56-D7BCFB250CE6}" srcOrd="9" destOrd="0" presId="urn:microsoft.com/office/officeart/2005/8/layout/lProcess2"/>
    <dgm:cxn modelId="{662B91F0-1DE6-46CF-8547-BE3020D548CD}" type="presParOf" srcId="{D213FCBB-82F1-4C47-9852-3C617034F760}" destId="{BCA2D198-B795-4410-AF03-B3788F366DD9}" srcOrd="10" destOrd="0" presId="urn:microsoft.com/office/officeart/2005/8/layout/lProcess2"/>
    <dgm:cxn modelId="{8F5039A6-1480-4B52-99A5-F9CC8A5FFFC3}" type="presParOf" srcId="{00293FBA-2029-427E-813B-7B78D7AE720B}" destId="{54FA8F75-B627-4439-84DB-A911FBF2FB45}" srcOrd="7" destOrd="0" presId="urn:microsoft.com/office/officeart/2005/8/layout/lProcess2"/>
    <dgm:cxn modelId="{C710D26A-7C5D-4E3D-BA86-74934A3B8224}" type="presParOf" srcId="{00293FBA-2029-427E-813B-7B78D7AE720B}" destId="{1E1F912D-FA55-4E94-8BFB-BC5E6490E6DC}" srcOrd="8" destOrd="0" presId="urn:microsoft.com/office/officeart/2005/8/layout/lProcess2"/>
    <dgm:cxn modelId="{7300E0FF-2106-4C2D-B819-AE6AF1A40D26}" type="presParOf" srcId="{1E1F912D-FA55-4E94-8BFB-BC5E6490E6DC}" destId="{A816F2C0-2B03-4E95-A2BA-FBC101BE5E15}" srcOrd="0" destOrd="0" presId="urn:microsoft.com/office/officeart/2005/8/layout/lProcess2"/>
    <dgm:cxn modelId="{7C56C255-2698-4CFA-8CC8-559E4F6AB743}" type="presParOf" srcId="{1E1F912D-FA55-4E94-8BFB-BC5E6490E6DC}" destId="{5EEF1B97-EA67-4A68-AE52-712DB567E9CB}" srcOrd="1" destOrd="0" presId="urn:microsoft.com/office/officeart/2005/8/layout/lProcess2"/>
    <dgm:cxn modelId="{F1B65391-D25A-49D9-B491-2E12FA696DFC}" type="presParOf" srcId="{1E1F912D-FA55-4E94-8BFB-BC5E6490E6DC}" destId="{49CF6450-1484-4CE0-84F1-E0B8991920AD}" srcOrd="2" destOrd="0" presId="urn:microsoft.com/office/officeart/2005/8/layout/lProcess2"/>
    <dgm:cxn modelId="{D2F51E98-89CB-4D22-B56B-B67430B62F91}" type="presParOf" srcId="{49CF6450-1484-4CE0-84F1-E0B8991920AD}" destId="{9691DB94-6113-4C61-ABDD-DCB8758798D9}" srcOrd="0" destOrd="0" presId="urn:microsoft.com/office/officeart/2005/8/layout/lProcess2"/>
    <dgm:cxn modelId="{D11D5C77-5766-4788-9C28-06291B40C2D3}" type="presParOf" srcId="{9691DB94-6113-4C61-ABDD-DCB8758798D9}" destId="{DF70C0E2-CCC9-41A5-A154-F470483F6B7B}" srcOrd="0" destOrd="0" presId="urn:microsoft.com/office/officeart/2005/8/layout/lProcess2"/>
    <dgm:cxn modelId="{79C44922-206C-4D57-86B0-488F2FF136CD}" type="presParOf" srcId="{9691DB94-6113-4C61-ABDD-DCB8758798D9}" destId="{1BDAB271-A2DF-4FA4-AF45-C552B2BE8F4E}" srcOrd="1" destOrd="0" presId="urn:microsoft.com/office/officeart/2005/8/layout/lProcess2"/>
    <dgm:cxn modelId="{EE5FA6E0-6F19-4EB4-9CD2-126F188BA43A}" type="presParOf" srcId="{9691DB94-6113-4C61-ABDD-DCB8758798D9}" destId="{1395FB3C-A610-4655-8316-31206233523F}" srcOrd="2" destOrd="0" presId="urn:microsoft.com/office/officeart/2005/8/layout/lProcess2"/>
    <dgm:cxn modelId="{CEAF46A5-EF65-4D96-BEF1-E60D1A7DAA5B}" type="presParOf" srcId="{9691DB94-6113-4C61-ABDD-DCB8758798D9}" destId="{BF60742C-C608-438E-9A14-F86D9C2F1BDA}" srcOrd="3" destOrd="0" presId="urn:microsoft.com/office/officeart/2005/8/layout/lProcess2"/>
    <dgm:cxn modelId="{26BF79FE-DBD3-473F-8D12-42369A16030E}" type="presParOf" srcId="{9691DB94-6113-4C61-ABDD-DCB8758798D9}" destId="{8802C215-FE30-422C-8509-500BEEEEBE51}" srcOrd="4" destOrd="0" presId="urn:microsoft.com/office/officeart/2005/8/layout/lProcess2"/>
    <dgm:cxn modelId="{031B040A-EFEC-4BD9-8469-BE4A9501EC44}" type="presParOf" srcId="{00293FBA-2029-427E-813B-7B78D7AE720B}" destId="{5C0CCCBE-2AA5-4C69-8D66-66F2714CE9A9}" srcOrd="9" destOrd="0" presId="urn:microsoft.com/office/officeart/2005/8/layout/lProcess2"/>
    <dgm:cxn modelId="{6F556A2B-3474-45A2-B0C9-2F34AD089D44}" type="presParOf" srcId="{00293FBA-2029-427E-813B-7B78D7AE720B}" destId="{9949E8E2-2B3A-4C11-B2D1-90C2B8B75466}" srcOrd="10" destOrd="0" presId="urn:microsoft.com/office/officeart/2005/8/layout/lProcess2"/>
    <dgm:cxn modelId="{AC135081-93B1-41E8-A67C-68849100B70A}" type="presParOf" srcId="{9949E8E2-2B3A-4C11-B2D1-90C2B8B75466}" destId="{0CEA4A0E-A3B0-4808-8CC7-3AD88E5299D2}" srcOrd="0" destOrd="0" presId="urn:microsoft.com/office/officeart/2005/8/layout/lProcess2"/>
    <dgm:cxn modelId="{6E90D137-4864-441E-8A90-1116A90C028E}" type="presParOf" srcId="{9949E8E2-2B3A-4C11-B2D1-90C2B8B75466}" destId="{B99A8858-7E4C-4CEA-AD7E-E9D790C1141D}" srcOrd="1" destOrd="0" presId="urn:microsoft.com/office/officeart/2005/8/layout/lProcess2"/>
    <dgm:cxn modelId="{348749C2-0493-452F-8A51-DA7CFCFF3126}" type="presParOf" srcId="{9949E8E2-2B3A-4C11-B2D1-90C2B8B75466}" destId="{0E4156A8-EF59-408B-BD21-F08F604009AA}" srcOrd="2" destOrd="0" presId="urn:microsoft.com/office/officeart/2005/8/layout/lProcess2"/>
    <dgm:cxn modelId="{61543EEF-43A3-4D13-9D3E-BAEF43A1EE02}" type="presParOf" srcId="{0E4156A8-EF59-408B-BD21-F08F604009AA}" destId="{42E757EA-3048-4D74-8CE9-FC966EA5ED0E}" srcOrd="0" destOrd="0" presId="urn:microsoft.com/office/officeart/2005/8/layout/lProcess2"/>
    <dgm:cxn modelId="{10F2B606-91CE-4F7B-8B2D-1F531E73F0F4}" type="presParOf" srcId="{42E757EA-3048-4D74-8CE9-FC966EA5ED0E}" destId="{69402382-5511-47D5-9A56-9FEF9C8F5A41}" srcOrd="0" destOrd="0" presId="urn:microsoft.com/office/officeart/2005/8/layout/lProcess2"/>
    <dgm:cxn modelId="{1F4E8FB1-BCE8-4C83-AF2A-FFD98862BBE3}" type="presParOf" srcId="{42E757EA-3048-4D74-8CE9-FC966EA5ED0E}" destId="{B2615697-FF0C-4210-9B2C-3FEE64DB3DB3}" srcOrd="1" destOrd="0" presId="urn:microsoft.com/office/officeart/2005/8/layout/lProcess2"/>
    <dgm:cxn modelId="{0343340E-D140-4F7D-8A97-9FC7111567BD}" type="presParOf" srcId="{42E757EA-3048-4D74-8CE9-FC966EA5ED0E}" destId="{1E1E2193-1CFF-4100-A61C-C1D9DDA57944}" srcOrd="2" destOrd="0" presId="urn:microsoft.com/office/officeart/2005/8/layout/lProcess2"/>
    <dgm:cxn modelId="{9F880D47-5BC3-409D-B4B8-56DDA4CEB89D}" type="presParOf" srcId="{42E757EA-3048-4D74-8CE9-FC966EA5ED0E}" destId="{E374FFFB-E039-4538-A488-9D537EAEC2A0}" srcOrd="3" destOrd="0" presId="urn:microsoft.com/office/officeart/2005/8/layout/lProcess2"/>
    <dgm:cxn modelId="{E3BD494B-51CC-4349-8C0A-329D37477A17}" type="presParOf" srcId="{42E757EA-3048-4D74-8CE9-FC966EA5ED0E}" destId="{88E7B9BB-A198-462C-A44A-903615958D71}" srcOrd="4" destOrd="0" presId="urn:microsoft.com/office/officeart/2005/8/layout/lProcess2"/>
    <dgm:cxn modelId="{F48F6665-3456-42D3-A9C3-453E8C4FFD48}" type="presParOf" srcId="{42E757EA-3048-4D74-8CE9-FC966EA5ED0E}" destId="{960D62B1-8153-4175-B885-86504DC185F7}" srcOrd="5" destOrd="0" presId="urn:microsoft.com/office/officeart/2005/8/layout/lProcess2"/>
    <dgm:cxn modelId="{51062570-57EA-4EBC-866E-83E6CDB7891F}" type="presParOf" srcId="{42E757EA-3048-4D74-8CE9-FC966EA5ED0E}" destId="{92A27D70-D4FC-410E-90D6-F5B2A981D158}" srcOrd="6" destOrd="0" presId="urn:microsoft.com/office/officeart/2005/8/layout/lProcess2"/>
    <dgm:cxn modelId="{79178BBE-2712-4BC5-B2BD-CF1D45DB9056}" type="presParOf" srcId="{42E757EA-3048-4D74-8CE9-FC966EA5ED0E}" destId="{B56AC199-CF6F-4B31-BB41-09C392B3819F}" srcOrd="7" destOrd="0" presId="urn:microsoft.com/office/officeart/2005/8/layout/lProcess2"/>
    <dgm:cxn modelId="{FAD772C5-D6A1-4DB9-A290-3ACF3C8AC4B8}" type="presParOf" srcId="{42E757EA-3048-4D74-8CE9-FC966EA5ED0E}" destId="{686D8D8A-D2ED-4CEF-9D84-DCEE176C551A}" srcOrd="8" destOrd="0" presId="urn:microsoft.com/office/officeart/2005/8/layout/lProcess2"/>
    <dgm:cxn modelId="{129A9C45-9D15-492C-993C-69457C33EED9}" type="presParOf" srcId="{42E757EA-3048-4D74-8CE9-FC966EA5ED0E}" destId="{8ACD7AF3-1B98-44A3-A52C-6B3E15C163EC}" srcOrd="9" destOrd="0" presId="urn:microsoft.com/office/officeart/2005/8/layout/lProcess2"/>
    <dgm:cxn modelId="{3A2D8017-53F2-4B61-A9DB-5F002E0EC625}" type="presParOf" srcId="{42E757EA-3048-4D74-8CE9-FC966EA5ED0E}" destId="{24D915E6-39F2-434F-998C-0D1A77DC8954}" srcOrd="10" destOrd="0" presId="urn:microsoft.com/office/officeart/2005/8/layout/lProcess2"/>
    <dgm:cxn modelId="{30F19760-642C-49B3-B791-B22668A42856}" type="presParOf" srcId="{42E757EA-3048-4D74-8CE9-FC966EA5ED0E}" destId="{8DAEBE87-0E80-4346-8136-40058AC798AA}" srcOrd="11" destOrd="0" presId="urn:microsoft.com/office/officeart/2005/8/layout/lProcess2"/>
    <dgm:cxn modelId="{DCB589B8-DA1C-47AC-B228-F1FBCA4D5F32}" type="presParOf" srcId="{42E757EA-3048-4D74-8CE9-FC966EA5ED0E}" destId="{30DE1319-803B-4630-BA69-58086FC01EDF}" srcOrd="12" destOrd="0" presId="urn:microsoft.com/office/officeart/2005/8/layout/lProcess2"/>
    <dgm:cxn modelId="{66279624-31EB-4301-8072-4BEC15A4FA9A}" type="presParOf" srcId="{42E757EA-3048-4D74-8CE9-FC966EA5ED0E}" destId="{9C494453-5E80-46DB-BBAF-A02300976680}" srcOrd="13" destOrd="0" presId="urn:microsoft.com/office/officeart/2005/8/layout/lProcess2"/>
    <dgm:cxn modelId="{68F16414-5806-4392-923F-80D6D447FA0F}" type="presParOf" srcId="{42E757EA-3048-4D74-8CE9-FC966EA5ED0E}" destId="{22B2AF65-4672-4C69-AE14-41CC18B0B4B0}" srcOrd="14" destOrd="0" presId="urn:microsoft.com/office/officeart/2005/8/layout/lProcess2"/>
    <dgm:cxn modelId="{38EB3943-F0EF-4B25-B252-0D9C4DA1BEFA}" type="presParOf" srcId="{42E757EA-3048-4D74-8CE9-FC966EA5ED0E}" destId="{2DFD6E1A-6413-49D3-9A03-E6AD9614D7FB}" srcOrd="15" destOrd="0" presId="urn:microsoft.com/office/officeart/2005/8/layout/lProcess2"/>
    <dgm:cxn modelId="{BDB044FA-5274-493A-8C97-45D5ADDD0063}" type="presParOf" srcId="{42E757EA-3048-4D74-8CE9-FC966EA5ED0E}" destId="{95EB50AA-7984-4C92-B483-BB69F1934FC2}" srcOrd="16" destOrd="0" presId="urn:microsoft.com/office/officeart/2005/8/layout/lProcess2"/>
    <dgm:cxn modelId="{A4C637F2-5F73-4673-9E0F-4D984924FD84}" type="presParOf" srcId="{00293FBA-2029-427E-813B-7B78D7AE720B}" destId="{DD0CC065-012D-48C4-96D9-C4C3444A54A1}" srcOrd="11" destOrd="0" presId="urn:microsoft.com/office/officeart/2005/8/layout/lProcess2"/>
    <dgm:cxn modelId="{8B735B5B-DB38-432B-A23B-5D620D3EFD7B}" type="presParOf" srcId="{00293FBA-2029-427E-813B-7B78D7AE720B}" destId="{CFAA4275-7F9C-4D5B-9408-D7F0C953ACC8}" srcOrd="12" destOrd="0" presId="urn:microsoft.com/office/officeart/2005/8/layout/lProcess2"/>
    <dgm:cxn modelId="{34FF07FE-9A4F-4FC4-A6F4-126FECBFCA0D}" type="presParOf" srcId="{CFAA4275-7F9C-4D5B-9408-D7F0C953ACC8}" destId="{130359BC-E9E4-47D0-A49A-840216D00710}" srcOrd="0" destOrd="0" presId="urn:microsoft.com/office/officeart/2005/8/layout/lProcess2"/>
    <dgm:cxn modelId="{AFCB746C-6E0F-46BA-A75B-7D8507730230}" type="presParOf" srcId="{CFAA4275-7F9C-4D5B-9408-D7F0C953ACC8}" destId="{D09A7E60-FB5B-4C9F-9747-5CFFB1EAFEC4}" srcOrd="1" destOrd="0" presId="urn:microsoft.com/office/officeart/2005/8/layout/lProcess2"/>
    <dgm:cxn modelId="{55805E30-FEAA-456A-A106-02B7CC6C18D0}" type="presParOf" srcId="{CFAA4275-7F9C-4D5B-9408-D7F0C953ACC8}" destId="{6BA434DB-2AC8-41DB-834F-6CAD47C676D6}" srcOrd="2" destOrd="0" presId="urn:microsoft.com/office/officeart/2005/8/layout/lProcess2"/>
    <dgm:cxn modelId="{392D3FF2-2394-4B0C-83DE-2C9C2BCCA17A}" type="presParOf" srcId="{6BA434DB-2AC8-41DB-834F-6CAD47C676D6}" destId="{F4E4FE13-0E84-44FE-96BC-A3C21E700114}" srcOrd="0" destOrd="0" presId="urn:microsoft.com/office/officeart/2005/8/layout/lProcess2"/>
    <dgm:cxn modelId="{175380B1-DCED-48A5-A6A9-0F19A78E10CE}" type="presParOf" srcId="{F4E4FE13-0E84-44FE-96BC-A3C21E700114}" destId="{E4E64BB2-736F-4B56-B673-E73C6FA60C36}" srcOrd="0" destOrd="0" presId="urn:microsoft.com/office/officeart/2005/8/layout/lProcess2"/>
    <dgm:cxn modelId="{B5DFA0CE-E6FA-4C7F-B34E-8AFE6CFD9B50}" type="presParOf" srcId="{F4E4FE13-0E84-44FE-96BC-A3C21E700114}" destId="{0DC8B896-2523-487D-9CCC-1870FF2358CD}" srcOrd="1" destOrd="0" presId="urn:microsoft.com/office/officeart/2005/8/layout/lProcess2"/>
    <dgm:cxn modelId="{6C18835C-D92F-4E9C-B9D5-1B2D1CD0A021}" type="presParOf" srcId="{F4E4FE13-0E84-44FE-96BC-A3C21E700114}" destId="{122AAC82-047A-4C65-9C07-F37CB9DC0200}" srcOrd="2" destOrd="0" presId="urn:microsoft.com/office/officeart/2005/8/layout/lProcess2"/>
    <dgm:cxn modelId="{042836AA-8EA4-4C3A-8B69-39EC1DEEA0A4}" type="presParOf" srcId="{F4E4FE13-0E84-44FE-96BC-A3C21E700114}" destId="{1B768E76-413D-4175-84DB-21B03B6A8E8E}" srcOrd="3" destOrd="0" presId="urn:microsoft.com/office/officeart/2005/8/layout/lProcess2"/>
    <dgm:cxn modelId="{C33859EA-A6D3-4853-BD09-5C91E7562595}" type="presParOf" srcId="{F4E4FE13-0E84-44FE-96BC-A3C21E700114}" destId="{A773E13A-55B3-4733-82C3-44EF8476257B}" srcOrd="4" destOrd="0" presId="urn:microsoft.com/office/officeart/2005/8/layout/lProcess2"/>
    <dgm:cxn modelId="{FB65A04A-7D96-4F52-9757-059346224981}" type="presParOf" srcId="{F4E4FE13-0E84-44FE-96BC-A3C21E700114}" destId="{77EF410F-E3D2-4C2F-B8E3-07AFF236B5CE}" srcOrd="5" destOrd="0" presId="urn:microsoft.com/office/officeart/2005/8/layout/lProcess2"/>
    <dgm:cxn modelId="{536ECA7B-4E32-4C9F-97AB-541E5A19181D}" type="presParOf" srcId="{F4E4FE13-0E84-44FE-96BC-A3C21E700114}" destId="{872D136A-6FC4-49D0-8B04-4C0870883D02}" srcOrd="6" destOrd="0" presId="urn:microsoft.com/office/officeart/2005/8/layout/lProcess2"/>
    <dgm:cxn modelId="{989C7FF3-7679-4730-B1DC-480CE7B3AAD1}" type="presParOf" srcId="{F4E4FE13-0E84-44FE-96BC-A3C21E700114}" destId="{041CC0BF-F01F-4FE0-90AF-0096F4229F39}" srcOrd="7" destOrd="0" presId="urn:microsoft.com/office/officeart/2005/8/layout/lProcess2"/>
    <dgm:cxn modelId="{D5FAE27A-EFE2-4780-A347-F7E2A5DB3CF3}" type="presParOf" srcId="{F4E4FE13-0E84-44FE-96BC-A3C21E700114}" destId="{18851635-B46C-4DF3-B620-BF3F8F232308}" srcOrd="8" destOrd="0" presId="urn:microsoft.com/office/officeart/2005/8/layout/lProcess2"/>
    <dgm:cxn modelId="{F21F27A4-CD63-4933-B08D-94F9265E6D03}" type="presParOf" srcId="{F4E4FE13-0E84-44FE-96BC-A3C21E700114}" destId="{4D0070A6-9EE6-46B1-A01A-9F2FBEB9615F}" srcOrd="9" destOrd="0" presId="urn:microsoft.com/office/officeart/2005/8/layout/lProcess2"/>
    <dgm:cxn modelId="{17989171-E0F3-416B-BABB-F162989C0586}" type="presParOf" srcId="{F4E4FE13-0E84-44FE-96BC-A3C21E700114}" destId="{5B2B05FC-EB80-4B22-813D-E930A9FE1D3D}" srcOrd="10" destOrd="0" presId="urn:microsoft.com/office/officeart/2005/8/layout/lProcess2"/>
    <dgm:cxn modelId="{3BC0BDE8-4932-48A5-9736-922CF0EF8C0D}" type="presParOf" srcId="{F4E4FE13-0E84-44FE-96BC-A3C21E700114}" destId="{908A03F9-CAE8-407F-B112-5BB77B7C20DB}" srcOrd="11" destOrd="0" presId="urn:microsoft.com/office/officeart/2005/8/layout/lProcess2"/>
    <dgm:cxn modelId="{5F8C779C-07FF-4955-AAD4-1FC205C3CE3F}" type="presParOf" srcId="{F4E4FE13-0E84-44FE-96BC-A3C21E700114}" destId="{08C004C0-83B1-477E-8603-E8F298264C73}" srcOrd="12" destOrd="0" presId="urn:microsoft.com/office/officeart/2005/8/layout/lProcess2"/>
    <dgm:cxn modelId="{29561076-D272-461E-A243-6355C5830A7C}" type="presParOf" srcId="{F4E4FE13-0E84-44FE-96BC-A3C21E700114}" destId="{51D7AFF2-64C0-4CF3-8431-CDDAE9E9AF6E}" srcOrd="13" destOrd="0" presId="urn:microsoft.com/office/officeart/2005/8/layout/lProcess2"/>
    <dgm:cxn modelId="{56EE341B-D932-4EF6-8469-9155B9C356FA}" type="presParOf" srcId="{F4E4FE13-0E84-44FE-96BC-A3C21E700114}" destId="{4AF5C2F4-BBAD-476F-8249-241BDA6E339C}" srcOrd="14" destOrd="0" presId="urn:microsoft.com/office/officeart/2005/8/layout/lProcess2"/>
    <dgm:cxn modelId="{B1D12914-331F-4777-9AEF-260FF9DB0C8A}" type="presParOf" srcId="{F4E4FE13-0E84-44FE-96BC-A3C21E700114}" destId="{11E1D6D2-6B2A-45C6-B8E3-14301F8A032B}" srcOrd="15" destOrd="0" presId="urn:microsoft.com/office/officeart/2005/8/layout/lProcess2"/>
    <dgm:cxn modelId="{A2B1ED16-1E9E-494F-B718-1D4119193030}" type="presParOf" srcId="{F4E4FE13-0E84-44FE-96BC-A3C21E700114}" destId="{64167952-3D06-4730-879E-CC45CC601E6F}" srcOrd="16" destOrd="0" presId="urn:microsoft.com/office/officeart/2005/8/layout/lProcess2"/>
    <dgm:cxn modelId="{8FC8EC05-4DDB-41C9-A274-30077A53AC3A}" type="presParOf" srcId="{F4E4FE13-0E84-44FE-96BC-A3C21E700114}" destId="{7DB37035-C071-4C56-88A5-70F1CE958883}" srcOrd="17" destOrd="0" presId="urn:microsoft.com/office/officeart/2005/8/layout/lProcess2"/>
    <dgm:cxn modelId="{45547D12-09BA-4CE3-AC28-B39E45F5A370}" type="presParOf" srcId="{F4E4FE13-0E84-44FE-96BC-A3C21E700114}" destId="{BC4F6A85-13D7-4D6A-A4EA-7A4E247BC060}" srcOrd="18" destOrd="0" presId="urn:microsoft.com/office/officeart/2005/8/layout/lProcess2"/>
    <dgm:cxn modelId="{304A4053-C06F-4E13-8EC9-D5C4A650A6D7}" type="presParOf" srcId="{F4E4FE13-0E84-44FE-96BC-A3C21E700114}" destId="{C075519E-9AA2-4F79-B5CE-E8E030AC5E16}" srcOrd="19" destOrd="0" presId="urn:microsoft.com/office/officeart/2005/8/layout/lProcess2"/>
    <dgm:cxn modelId="{9BAA0A63-9B9E-4BF7-B9B6-507FFEC786AB}" type="presParOf" srcId="{F4E4FE13-0E84-44FE-96BC-A3C21E700114}" destId="{2327EDBB-A91A-4DE0-82C9-2CAE284DEC80}" srcOrd="20" destOrd="0" presId="urn:microsoft.com/office/officeart/2005/8/layout/lProcess2"/>
    <dgm:cxn modelId="{2B5236BF-B074-451A-B93F-920ABD1F5EA1}" type="presParOf" srcId="{F4E4FE13-0E84-44FE-96BC-A3C21E700114}" destId="{043864AC-B1AE-4328-A04A-854DC9AA2DEB}" srcOrd="21" destOrd="0" presId="urn:microsoft.com/office/officeart/2005/8/layout/lProcess2"/>
    <dgm:cxn modelId="{6517219C-C31B-46C6-B530-13A7DF2601BD}" type="presParOf" srcId="{F4E4FE13-0E84-44FE-96BC-A3C21E700114}" destId="{1A390B80-28B4-467D-8A1A-F8C8659A4F8D}" srcOrd="22" destOrd="0" presId="urn:microsoft.com/office/officeart/2005/8/layout/lProcess2"/>
    <dgm:cxn modelId="{BB6D04E1-DE19-4134-8B16-34F66D0E695C}" type="presParOf" srcId="{F4E4FE13-0E84-44FE-96BC-A3C21E700114}" destId="{852D0157-F710-4720-8A45-16FA61E19CA0}" srcOrd="23" destOrd="0" presId="urn:microsoft.com/office/officeart/2005/8/layout/lProcess2"/>
    <dgm:cxn modelId="{7A4BF19F-6047-418D-922C-42CA6B646A09}" type="presParOf" srcId="{F4E4FE13-0E84-44FE-96BC-A3C21E700114}" destId="{1EB0AB88-7169-47C0-9C84-D127E9A7F9A1}" srcOrd="24" destOrd="0" presId="urn:microsoft.com/office/officeart/2005/8/layout/lProcess2"/>
    <dgm:cxn modelId="{85BB9A92-091E-4250-980F-CCFAEAAE73F6}" type="presParOf" srcId="{F4E4FE13-0E84-44FE-96BC-A3C21E700114}" destId="{352B4A32-B3A5-4C7B-86A5-EE89AFA75BF4}" srcOrd="25" destOrd="0" presId="urn:microsoft.com/office/officeart/2005/8/layout/lProcess2"/>
    <dgm:cxn modelId="{430B1B71-C32E-4276-94A4-100FC706CA85}" type="presParOf" srcId="{F4E4FE13-0E84-44FE-96BC-A3C21E700114}" destId="{161702B4-CDE5-42C1-AC9D-4C3D0F7E1463}" srcOrd="26" destOrd="0" presId="urn:microsoft.com/office/officeart/2005/8/layout/lProcess2"/>
    <dgm:cxn modelId="{04F54862-1BB4-4F80-AA0D-7EC386F92352}" type="presParOf" srcId="{F4E4FE13-0E84-44FE-96BC-A3C21E700114}" destId="{F9D9AAEA-F4AD-41B0-9163-F80EE7967E0B}" srcOrd="27" destOrd="0" presId="urn:microsoft.com/office/officeart/2005/8/layout/lProcess2"/>
    <dgm:cxn modelId="{241BA119-DE0D-4841-B814-A41AE63E68B8}" type="presParOf" srcId="{F4E4FE13-0E84-44FE-96BC-A3C21E700114}" destId="{9788682B-7C1D-45EB-9609-C2648BAC0EC6}" srcOrd="28" destOrd="0" presId="urn:microsoft.com/office/officeart/2005/8/layout/lProcess2"/>
    <dgm:cxn modelId="{F18B9BC2-1E30-4117-A51D-F043EDAF5406}" type="presParOf" srcId="{F4E4FE13-0E84-44FE-96BC-A3C21E700114}" destId="{E9F69548-7F28-457D-92B4-E95E37E4E11D}" srcOrd="29" destOrd="0" presId="urn:microsoft.com/office/officeart/2005/8/layout/lProcess2"/>
    <dgm:cxn modelId="{7C70EC86-7F7D-4904-8808-B2C98B8FF839}" type="presParOf" srcId="{F4E4FE13-0E84-44FE-96BC-A3C21E700114}" destId="{CD951374-CC34-4335-835E-733719FBF055}" srcOrd="30" destOrd="0" presId="urn:microsoft.com/office/officeart/2005/8/layout/lProcess2"/>
    <dgm:cxn modelId="{83F3915C-08BD-4D86-9CF7-F0D38213B03A}" type="presParOf" srcId="{F4E4FE13-0E84-44FE-96BC-A3C21E700114}" destId="{844DA38E-C8E6-4C21-A7EE-6323EFB02F9F}" srcOrd="31" destOrd="0" presId="urn:microsoft.com/office/officeart/2005/8/layout/lProcess2"/>
    <dgm:cxn modelId="{681BE0D2-318A-4FAA-8076-EC76AC5F58FD}" type="presParOf" srcId="{F4E4FE13-0E84-44FE-96BC-A3C21E700114}" destId="{59711D6E-0B27-4DD7-A124-0CB092B06A4F}" srcOrd="32" destOrd="0" presId="urn:microsoft.com/office/officeart/2005/8/layout/lProcess2"/>
    <dgm:cxn modelId="{114A44E0-A90C-4649-870C-07FB963218D1}" type="presParOf" srcId="{00293FBA-2029-427E-813B-7B78D7AE720B}" destId="{236C4BB0-5B70-4BFC-AA15-F36CE2B23EAD}" srcOrd="13" destOrd="0" presId="urn:microsoft.com/office/officeart/2005/8/layout/lProcess2"/>
    <dgm:cxn modelId="{9D1E3B9E-597B-453B-91DB-CF29FFEE5CF5}" type="presParOf" srcId="{00293FBA-2029-427E-813B-7B78D7AE720B}" destId="{FE3A53E8-09AA-4DF4-B7C7-EF87AFC4D6CA}" srcOrd="14" destOrd="0" presId="urn:microsoft.com/office/officeart/2005/8/layout/lProcess2"/>
    <dgm:cxn modelId="{3CECBC49-1F35-4095-8343-B78BB66C279F}" type="presParOf" srcId="{FE3A53E8-09AA-4DF4-B7C7-EF87AFC4D6CA}" destId="{7C3A25AF-630A-4BD4-BB26-529A0F43D472}" srcOrd="0" destOrd="0" presId="urn:microsoft.com/office/officeart/2005/8/layout/lProcess2"/>
    <dgm:cxn modelId="{3605807B-AF14-48E7-BF43-C6DFD1CAD070}" type="presParOf" srcId="{FE3A53E8-09AA-4DF4-B7C7-EF87AFC4D6CA}" destId="{44120239-B36A-4580-B55C-2C45CD2A9B81}" srcOrd="1" destOrd="0" presId="urn:microsoft.com/office/officeart/2005/8/layout/lProcess2"/>
    <dgm:cxn modelId="{EB891268-C426-48EC-9CDF-9AF528C2B6A1}" type="presParOf" srcId="{FE3A53E8-09AA-4DF4-B7C7-EF87AFC4D6CA}" destId="{47BA5D51-EB5B-4A79-9CF8-35AEFE6C77E1}" srcOrd="2" destOrd="0" presId="urn:microsoft.com/office/officeart/2005/8/layout/lProcess2"/>
    <dgm:cxn modelId="{9A99C86E-11FA-4622-9BDE-A4731FC9CAD1}" type="presParOf" srcId="{47BA5D51-EB5B-4A79-9CF8-35AEFE6C77E1}" destId="{E8ACDCCD-F577-41A6-978A-268E6EE4C63D}" srcOrd="0" destOrd="0" presId="urn:microsoft.com/office/officeart/2005/8/layout/lProcess2"/>
    <dgm:cxn modelId="{30E21AB7-4812-4C7F-A1F6-1E44ABC76FCF}" type="presParOf" srcId="{E8ACDCCD-F577-41A6-978A-268E6EE4C63D}" destId="{A0959E26-8EFE-463B-9EEE-83F95CCE1E1C}" srcOrd="0" destOrd="0" presId="urn:microsoft.com/office/officeart/2005/8/layout/lProcess2"/>
    <dgm:cxn modelId="{26C5EE00-B3CB-45B5-9D96-432916D5FFB0}" type="presParOf" srcId="{E8ACDCCD-F577-41A6-978A-268E6EE4C63D}" destId="{26D5D95D-88B4-4395-B7AF-A9E36B56410B}" srcOrd="1" destOrd="0" presId="urn:microsoft.com/office/officeart/2005/8/layout/lProcess2"/>
    <dgm:cxn modelId="{0E14F52C-4A65-4E57-8D15-305D375F9BC4}" type="presParOf" srcId="{E8ACDCCD-F577-41A6-978A-268E6EE4C63D}" destId="{0A7E039F-7C60-498D-A0B3-7914331ECC96}" srcOrd="2" destOrd="0" presId="urn:microsoft.com/office/officeart/2005/8/layout/lProcess2"/>
    <dgm:cxn modelId="{40581667-A2D1-4E3F-AD86-9FB17A78F341}" type="presParOf" srcId="{E8ACDCCD-F577-41A6-978A-268E6EE4C63D}" destId="{F823AE36-5183-4DAF-ABB4-E2E72B9C1E55}" srcOrd="3" destOrd="0" presId="urn:microsoft.com/office/officeart/2005/8/layout/lProcess2"/>
    <dgm:cxn modelId="{ACB8B3C5-1253-41D2-AAE6-EAE7A2884A08}" type="presParOf" srcId="{E8ACDCCD-F577-41A6-978A-268E6EE4C63D}" destId="{60C29C78-4B1A-48D8-8E4D-A3858C05468A}" srcOrd="4" destOrd="0" presId="urn:microsoft.com/office/officeart/2005/8/layout/lProcess2"/>
    <dgm:cxn modelId="{57779A21-A142-4C4C-A3DE-32629FC02476}" type="presParOf" srcId="{E8ACDCCD-F577-41A6-978A-268E6EE4C63D}" destId="{BB2DDC1E-F47D-44B6-94AD-3C091290250A}" srcOrd="5" destOrd="0" presId="urn:microsoft.com/office/officeart/2005/8/layout/lProcess2"/>
    <dgm:cxn modelId="{F4F02F43-9101-4CD6-AB71-80E807429548}" type="presParOf" srcId="{E8ACDCCD-F577-41A6-978A-268E6EE4C63D}" destId="{99ACE8FA-8D7B-48B2-B5E1-37F5D16B5941}" srcOrd="6" destOrd="0" presId="urn:microsoft.com/office/officeart/2005/8/layout/lProcess2"/>
    <dgm:cxn modelId="{FA4487A6-C07C-4662-8245-8CD8F869CA90}" type="presParOf" srcId="{E8ACDCCD-F577-41A6-978A-268E6EE4C63D}" destId="{1EEAC445-A468-4CB3-AF70-152852B750E3}" srcOrd="7" destOrd="0" presId="urn:microsoft.com/office/officeart/2005/8/layout/lProcess2"/>
    <dgm:cxn modelId="{6B281A0C-91BD-4DA1-98CE-EEE7A0E640C9}" type="presParOf" srcId="{E8ACDCCD-F577-41A6-978A-268E6EE4C63D}" destId="{AB842DF4-F8EC-4605-AC47-F188EA7E5803}" srcOrd="8" destOrd="0" presId="urn:microsoft.com/office/officeart/2005/8/layout/lProcess2"/>
    <dgm:cxn modelId="{BFB7A90F-3A15-423C-9A7C-E36DD31AA7BA}" type="presParOf" srcId="{E8ACDCCD-F577-41A6-978A-268E6EE4C63D}" destId="{D2C35050-05E4-4A1F-9BA8-C71D82516754}" srcOrd="9" destOrd="0" presId="urn:microsoft.com/office/officeart/2005/8/layout/lProcess2"/>
    <dgm:cxn modelId="{356868BB-5270-4A96-AB68-EBFFD51EB348}" type="presParOf" srcId="{E8ACDCCD-F577-41A6-978A-268E6EE4C63D}" destId="{3FB0D5A9-0D14-4316-83CE-7D7AAAAF308F}" srcOrd="10" destOrd="0" presId="urn:microsoft.com/office/officeart/2005/8/layout/lProcess2"/>
    <dgm:cxn modelId="{F5577981-BAD8-4DEE-A49E-5D830CF79092}" type="presParOf" srcId="{E8ACDCCD-F577-41A6-978A-268E6EE4C63D}" destId="{387AB3E4-C8CC-4760-A554-BCCBEE2F91FB}" srcOrd="11" destOrd="0" presId="urn:microsoft.com/office/officeart/2005/8/layout/lProcess2"/>
    <dgm:cxn modelId="{B6D3B4B2-478F-40E4-8B49-144A92959089}" type="presParOf" srcId="{E8ACDCCD-F577-41A6-978A-268E6EE4C63D}" destId="{C1CC4BBA-87AA-4410-A1AF-68F433F54F76}"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9E68BA6-233A-4317-95AF-E799E8A71220}"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NZ"/>
        </a:p>
      </dgm:t>
    </dgm:pt>
    <dgm:pt modelId="{AFF12DBA-ADA3-4A02-819C-F95EAA9878FE}">
      <dgm:prSet phldrT="[Text]"/>
      <dgm:spPr/>
      <dgm:t>
        <a:bodyPr/>
        <a:lstStyle/>
        <a:p>
          <a:r>
            <a:rPr lang="mi-NZ" dirty="0" err="1"/>
            <a:t>Performance</a:t>
          </a:r>
          <a:endParaRPr lang="en-NZ" dirty="0"/>
        </a:p>
      </dgm:t>
    </dgm:pt>
    <dgm:pt modelId="{ED642EAD-4D8B-4BF2-96E1-A2ACEB248002}" type="parTrans" cxnId="{9639749D-BD72-41EC-8852-138AEFFB52FC}">
      <dgm:prSet/>
      <dgm:spPr/>
      <dgm:t>
        <a:bodyPr/>
        <a:lstStyle/>
        <a:p>
          <a:endParaRPr lang="en-NZ"/>
        </a:p>
      </dgm:t>
    </dgm:pt>
    <dgm:pt modelId="{66221B81-52CB-4D2C-A7A9-62F5C6DD8B37}" type="sibTrans" cxnId="{9639749D-BD72-41EC-8852-138AEFFB52FC}">
      <dgm:prSet/>
      <dgm:spPr/>
      <dgm:t>
        <a:bodyPr/>
        <a:lstStyle/>
        <a:p>
          <a:endParaRPr lang="en-NZ"/>
        </a:p>
      </dgm:t>
    </dgm:pt>
    <dgm:pt modelId="{29A05C73-0633-4C93-BE03-17F96EED81ED}">
      <dgm:prSet phldrT="[Text]"/>
      <dgm:spPr/>
      <dgm:t>
        <a:bodyPr/>
        <a:lstStyle/>
        <a:p>
          <a:r>
            <a:rPr lang="mi-NZ" dirty="0" err="1"/>
            <a:t>Heating</a:t>
          </a:r>
          <a:endParaRPr lang="en-NZ" dirty="0"/>
        </a:p>
      </dgm:t>
    </dgm:pt>
    <dgm:pt modelId="{6EEBA445-787A-432A-888E-F2793C87D72D}" type="parTrans" cxnId="{35FFF58E-2C54-495D-A308-18E92874E31D}">
      <dgm:prSet/>
      <dgm:spPr/>
      <dgm:t>
        <a:bodyPr/>
        <a:lstStyle/>
        <a:p>
          <a:endParaRPr lang="en-NZ"/>
        </a:p>
      </dgm:t>
    </dgm:pt>
    <dgm:pt modelId="{14A55B4E-AB1C-4106-BFAD-22DE1FE3E265}" type="sibTrans" cxnId="{35FFF58E-2C54-495D-A308-18E92874E31D}">
      <dgm:prSet/>
      <dgm:spPr/>
      <dgm:t>
        <a:bodyPr/>
        <a:lstStyle/>
        <a:p>
          <a:endParaRPr lang="en-NZ"/>
        </a:p>
      </dgm:t>
    </dgm:pt>
    <dgm:pt modelId="{ABAF34DC-6D11-4F7C-AE07-16DDA8EF256E}">
      <dgm:prSet phldrT="[Text]"/>
      <dgm:spPr/>
      <dgm:t>
        <a:bodyPr/>
        <a:lstStyle/>
        <a:p>
          <a:r>
            <a:rPr lang="mi-NZ" dirty="0" err="1"/>
            <a:t>Ventilation</a:t>
          </a:r>
          <a:endParaRPr lang="en-NZ" dirty="0"/>
        </a:p>
      </dgm:t>
    </dgm:pt>
    <dgm:pt modelId="{43596984-06ED-4EF8-81E0-512CF66B02CE}" type="parTrans" cxnId="{DA102A23-E3E9-408C-A72E-9ED9BE2EEECA}">
      <dgm:prSet/>
      <dgm:spPr/>
      <dgm:t>
        <a:bodyPr/>
        <a:lstStyle/>
        <a:p>
          <a:endParaRPr lang="en-NZ"/>
        </a:p>
      </dgm:t>
    </dgm:pt>
    <dgm:pt modelId="{19491144-C0B0-44D4-870C-625FEC32E240}" type="sibTrans" cxnId="{DA102A23-E3E9-408C-A72E-9ED9BE2EEECA}">
      <dgm:prSet/>
      <dgm:spPr/>
      <dgm:t>
        <a:bodyPr/>
        <a:lstStyle/>
        <a:p>
          <a:endParaRPr lang="en-NZ"/>
        </a:p>
      </dgm:t>
    </dgm:pt>
    <dgm:pt modelId="{AE1F4458-80EB-4F53-B412-7CFA08805397}">
      <dgm:prSet phldrT="[Text]"/>
      <dgm:spPr/>
      <dgm:t>
        <a:bodyPr/>
        <a:lstStyle/>
        <a:p>
          <a:r>
            <a:rPr lang="mi-NZ" dirty="0" err="1"/>
            <a:t>Insulation</a:t>
          </a:r>
          <a:endParaRPr lang="en-NZ" dirty="0"/>
        </a:p>
      </dgm:t>
    </dgm:pt>
    <dgm:pt modelId="{95DA257F-A566-4A46-A2AE-1DF5125C5707}" type="sibTrans" cxnId="{D279D1FB-F331-4A9C-93A8-22B379ADDC6B}">
      <dgm:prSet/>
      <dgm:spPr/>
      <dgm:t>
        <a:bodyPr/>
        <a:lstStyle/>
        <a:p>
          <a:endParaRPr lang="en-NZ"/>
        </a:p>
      </dgm:t>
    </dgm:pt>
    <dgm:pt modelId="{8CD8FFA1-1988-407C-9934-9E828D2F2213}" type="parTrans" cxnId="{D279D1FB-F331-4A9C-93A8-22B379ADDC6B}">
      <dgm:prSet/>
      <dgm:spPr/>
      <dgm:t>
        <a:bodyPr/>
        <a:lstStyle/>
        <a:p>
          <a:endParaRPr lang="en-NZ"/>
        </a:p>
      </dgm:t>
    </dgm:pt>
    <dgm:pt modelId="{68348334-7353-4271-957B-AF4ED50228BA}" type="pres">
      <dgm:prSet presAssocID="{09E68BA6-233A-4317-95AF-E799E8A71220}" presName="cycle" presStyleCnt="0">
        <dgm:presLayoutVars>
          <dgm:chMax val="1"/>
          <dgm:dir/>
          <dgm:animLvl val="ctr"/>
          <dgm:resizeHandles val="exact"/>
        </dgm:presLayoutVars>
      </dgm:prSet>
      <dgm:spPr/>
    </dgm:pt>
    <dgm:pt modelId="{A60C87A7-81DC-4AB8-B1D7-0FECB822E737}" type="pres">
      <dgm:prSet presAssocID="{AFF12DBA-ADA3-4A02-819C-F95EAA9878FE}" presName="centerShape" presStyleLbl="node0" presStyleIdx="0" presStyleCnt="1"/>
      <dgm:spPr/>
    </dgm:pt>
    <dgm:pt modelId="{660A8DB1-FF66-4851-910C-E9BADE3B1DB2}" type="pres">
      <dgm:prSet presAssocID="{6EEBA445-787A-432A-888E-F2793C87D72D}" presName="Name9" presStyleLbl="parChTrans1D2" presStyleIdx="0" presStyleCnt="3"/>
      <dgm:spPr/>
    </dgm:pt>
    <dgm:pt modelId="{6B69DA33-E76D-4BC9-ACA3-15BD161F2FE5}" type="pres">
      <dgm:prSet presAssocID="{6EEBA445-787A-432A-888E-F2793C87D72D}" presName="connTx" presStyleLbl="parChTrans1D2" presStyleIdx="0" presStyleCnt="3"/>
      <dgm:spPr/>
    </dgm:pt>
    <dgm:pt modelId="{3D1F64DB-4168-4AD2-B734-1AE2DE446193}" type="pres">
      <dgm:prSet presAssocID="{29A05C73-0633-4C93-BE03-17F96EED81ED}" presName="node" presStyleLbl="node1" presStyleIdx="0" presStyleCnt="3">
        <dgm:presLayoutVars>
          <dgm:bulletEnabled val="1"/>
        </dgm:presLayoutVars>
      </dgm:prSet>
      <dgm:spPr/>
    </dgm:pt>
    <dgm:pt modelId="{DE0A9C21-A0C9-4BBD-87DF-7707ECC9DB4E}" type="pres">
      <dgm:prSet presAssocID="{8CD8FFA1-1988-407C-9934-9E828D2F2213}" presName="Name9" presStyleLbl="parChTrans1D2" presStyleIdx="1" presStyleCnt="3"/>
      <dgm:spPr/>
    </dgm:pt>
    <dgm:pt modelId="{EF5B560E-4130-4D03-A69E-63ED4165F54F}" type="pres">
      <dgm:prSet presAssocID="{8CD8FFA1-1988-407C-9934-9E828D2F2213}" presName="connTx" presStyleLbl="parChTrans1D2" presStyleIdx="1" presStyleCnt="3"/>
      <dgm:spPr/>
    </dgm:pt>
    <dgm:pt modelId="{B6461A59-C5CF-42F1-B2E5-A9BE6D431BDA}" type="pres">
      <dgm:prSet presAssocID="{AE1F4458-80EB-4F53-B412-7CFA08805397}" presName="node" presStyleLbl="node1" presStyleIdx="1" presStyleCnt="3">
        <dgm:presLayoutVars>
          <dgm:bulletEnabled val="1"/>
        </dgm:presLayoutVars>
      </dgm:prSet>
      <dgm:spPr/>
    </dgm:pt>
    <dgm:pt modelId="{F77AFE09-8E70-44BE-945D-58137C3C24F9}" type="pres">
      <dgm:prSet presAssocID="{43596984-06ED-4EF8-81E0-512CF66B02CE}" presName="Name9" presStyleLbl="parChTrans1D2" presStyleIdx="2" presStyleCnt="3"/>
      <dgm:spPr/>
    </dgm:pt>
    <dgm:pt modelId="{16C2BDC7-6008-41A5-83B9-7EF0FEE47070}" type="pres">
      <dgm:prSet presAssocID="{43596984-06ED-4EF8-81E0-512CF66B02CE}" presName="connTx" presStyleLbl="parChTrans1D2" presStyleIdx="2" presStyleCnt="3"/>
      <dgm:spPr/>
    </dgm:pt>
    <dgm:pt modelId="{CF1BBCB9-712D-4DB7-BED3-9CBAC02D5E87}" type="pres">
      <dgm:prSet presAssocID="{ABAF34DC-6D11-4F7C-AE07-16DDA8EF256E}" presName="node" presStyleLbl="node1" presStyleIdx="2" presStyleCnt="3">
        <dgm:presLayoutVars>
          <dgm:bulletEnabled val="1"/>
        </dgm:presLayoutVars>
      </dgm:prSet>
      <dgm:spPr/>
    </dgm:pt>
  </dgm:ptLst>
  <dgm:cxnLst>
    <dgm:cxn modelId="{DA102A23-E3E9-408C-A72E-9ED9BE2EEECA}" srcId="{AFF12DBA-ADA3-4A02-819C-F95EAA9878FE}" destId="{ABAF34DC-6D11-4F7C-AE07-16DDA8EF256E}" srcOrd="2" destOrd="0" parTransId="{43596984-06ED-4EF8-81E0-512CF66B02CE}" sibTransId="{19491144-C0B0-44D4-870C-625FEC32E240}"/>
    <dgm:cxn modelId="{EDA5AD28-D712-4925-9473-E400BDB0CC5D}" type="presOf" srcId="{AE1F4458-80EB-4F53-B412-7CFA08805397}" destId="{B6461A59-C5CF-42F1-B2E5-A9BE6D431BDA}" srcOrd="0" destOrd="0" presId="urn:microsoft.com/office/officeart/2005/8/layout/radial1"/>
    <dgm:cxn modelId="{67CCEA3D-CBB4-4C8B-8CC6-0E6129E3D9A1}" type="presOf" srcId="{AFF12DBA-ADA3-4A02-819C-F95EAA9878FE}" destId="{A60C87A7-81DC-4AB8-B1D7-0FECB822E737}" srcOrd="0" destOrd="0" presId="urn:microsoft.com/office/officeart/2005/8/layout/radial1"/>
    <dgm:cxn modelId="{2CA93C60-6148-4B8A-9DB0-EAEAED9242CD}" type="presOf" srcId="{43596984-06ED-4EF8-81E0-512CF66B02CE}" destId="{F77AFE09-8E70-44BE-945D-58137C3C24F9}" srcOrd="0" destOrd="0" presId="urn:microsoft.com/office/officeart/2005/8/layout/radial1"/>
    <dgm:cxn modelId="{25F7BC44-2874-4D81-8C9B-CC712B6F0156}" type="presOf" srcId="{6EEBA445-787A-432A-888E-F2793C87D72D}" destId="{6B69DA33-E76D-4BC9-ACA3-15BD161F2FE5}" srcOrd="1" destOrd="0" presId="urn:microsoft.com/office/officeart/2005/8/layout/radial1"/>
    <dgm:cxn modelId="{9546F768-AA49-4CBF-9456-596462CA1E86}" type="presOf" srcId="{43596984-06ED-4EF8-81E0-512CF66B02CE}" destId="{16C2BDC7-6008-41A5-83B9-7EF0FEE47070}" srcOrd="1" destOrd="0" presId="urn:microsoft.com/office/officeart/2005/8/layout/radial1"/>
    <dgm:cxn modelId="{4932784D-E936-4FD4-98B5-F5D107642671}" type="presOf" srcId="{29A05C73-0633-4C93-BE03-17F96EED81ED}" destId="{3D1F64DB-4168-4AD2-B734-1AE2DE446193}" srcOrd="0" destOrd="0" presId="urn:microsoft.com/office/officeart/2005/8/layout/radial1"/>
    <dgm:cxn modelId="{E38E585A-B2A0-4D42-84C2-1A924F2E02D4}" type="presOf" srcId="{8CD8FFA1-1988-407C-9934-9E828D2F2213}" destId="{DE0A9C21-A0C9-4BBD-87DF-7707ECC9DB4E}" srcOrd="0" destOrd="0" presId="urn:microsoft.com/office/officeart/2005/8/layout/radial1"/>
    <dgm:cxn modelId="{35FFF58E-2C54-495D-A308-18E92874E31D}" srcId="{AFF12DBA-ADA3-4A02-819C-F95EAA9878FE}" destId="{29A05C73-0633-4C93-BE03-17F96EED81ED}" srcOrd="0" destOrd="0" parTransId="{6EEBA445-787A-432A-888E-F2793C87D72D}" sibTransId="{14A55B4E-AB1C-4106-BFAD-22DE1FE3E265}"/>
    <dgm:cxn modelId="{9639749D-BD72-41EC-8852-138AEFFB52FC}" srcId="{09E68BA6-233A-4317-95AF-E799E8A71220}" destId="{AFF12DBA-ADA3-4A02-819C-F95EAA9878FE}" srcOrd="0" destOrd="0" parTransId="{ED642EAD-4D8B-4BF2-96E1-A2ACEB248002}" sibTransId="{66221B81-52CB-4D2C-A7A9-62F5C6DD8B37}"/>
    <dgm:cxn modelId="{30D559B1-CCEB-4B27-B6C8-6E1173AF4CDE}" type="presOf" srcId="{ABAF34DC-6D11-4F7C-AE07-16DDA8EF256E}" destId="{CF1BBCB9-712D-4DB7-BED3-9CBAC02D5E87}" srcOrd="0" destOrd="0" presId="urn:microsoft.com/office/officeart/2005/8/layout/radial1"/>
    <dgm:cxn modelId="{79EC87BA-D2A9-404A-9928-EC7DB579DC73}" type="presOf" srcId="{8CD8FFA1-1988-407C-9934-9E828D2F2213}" destId="{EF5B560E-4130-4D03-A69E-63ED4165F54F}" srcOrd="1" destOrd="0" presId="urn:microsoft.com/office/officeart/2005/8/layout/radial1"/>
    <dgm:cxn modelId="{707D12C9-6E9A-42E5-8C42-170FA427A3BE}" type="presOf" srcId="{09E68BA6-233A-4317-95AF-E799E8A71220}" destId="{68348334-7353-4271-957B-AF4ED50228BA}" srcOrd="0" destOrd="0" presId="urn:microsoft.com/office/officeart/2005/8/layout/radial1"/>
    <dgm:cxn modelId="{483136EB-3DDE-469A-A193-238896A4C058}" type="presOf" srcId="{6EEBA445-787A-432A-888E-F2793C87D72D}" destId="{660A8DB1-FF66-4851-910C-E9BADE3B1DB2}" srcOrd="0" destOrd="0" presId="urn:microsoft.com/office/officeart/2005/8/layout/radial1"/>
    <dgm:cxn modelId="{D279D1FB-F331-4A9C-93A8-22B379ADDC6B}" srcId="{AFF12DBA-ADA3-4A02-819C-F95EAA9878FE}" destId="{AE1F4458-80EB-4F53-B412-7CFA08805397}" srcOrd="1" destOrd="0" parTransId="{8CD8FFA1-1988-407C-9934-9E828D2F2213}" sibTransId="{95DA257F-A566-4A46-A2AE-1DF5125C5707}"/>
    <dgm:cxn modelId="{907C7435-6A7C-4363-AFAC-DFF5E06ECA1B}" type="presParOf" srcId="{68348334-7353-4271-957B-AF4ED50228BA}" destId="{A60C87A7-81DC-4AB8-B1D7-0FECB822E737}" srcOrd="0" destOrd="0" presId="urn:microsoft.com/office/officeart/2005/8/layout/radial1"/>
    <dgm:cxn modelId="{30408EE3-7464-41F7-AE4A-1EB2BA9C0F5F}" type="presParOf" srcId="{68348334-7353-4271-957B-AF4ED50228BA}" destId="{660A8DB1-FF66-4851-910C-E9BADE3B1DB2}" srcOrd="1" destOrd="0" presId="urn:microsoft.com/office/officeart/2005/8/layout/radial1"/>
    <dgm:cxn modelId="{CFF4B5B9-34CC-44CB-8F76-1E7CBB56BAEC}" type="presParOf" srcId="{660A8DB1-FF66-4851-910C-E9BADE3B1DB2}" destId="{6B69DA33-E76D-4BC9-ACA3-15BD161F2FE5}" srcOrd="0" destOrd="0" presId="urn:microsoft.com/office/officeart/2005/8/layout/radial1"/>
    <dgm:cxn modelId="{A20C76E0-F67F-490C-A593-1613FD024C23}" type="presParOf" srcId="{68348334-7353-4271-957B-AF4ED50228BA}" destId="{3D1F64DB-4168-4AD2-B734-1AE2DE446193}" srcOrd="2" destOrd="0" presId="urn:microsoft.com/office/officeart/2005/8/layout/radial1"/>
    <dgm:cxn modelId="{7B054A54-EF64-4535-B10E-23CF2B255119}" type="presParOf" srcId="{68348334-7353-4271-957B-AF4ED50228BA}" destId="{DE0A9C21-A0C9-4BBD-87DF-7707ECC9DB4E}" srcOrd="3" destOrd="0" presId="urn:microsoft.com/office/officeart/2005/8/layout/radial1"/>
    <dgm:cxn modelId="{DD6E7268-C644-4A2D-8E49-4841B46E90E0}" type="presParOf" srcId="{DE0A9C21-A0C9-4BBD-87DF-7707ECC9DB4E}" destId="{EF5B560E-4130-4D03-A69E-63ED4165F54F}" srcOrd="0" destOrd="0" presId="urn:microsoft.com/office/officeart/2005/8/layout/radial1"/>
    <dgm:cxn modelId="{99159390-8129-404E-B564-56156A7F6084}" type="presParOf" srcId="{68348334-7353-4271-957B-AF4ED50228BA}" destId="{B6461A59-C5CF-42F1-B2E5-A9BE6D431BDA}" srcOrd="4" destOrd="0" presId="urn:microsoft.com/office/officeart/2005/8/layout/radial1"/>
    <dgm:cxn modelId="{E7F5B558-5A04-48ED-8F13-A51DC298FB72}" type="presParOf" srcId="{68348334-7353-4271-957B-AF4ED50228BA}" destId="{F77AFE09-8E70-44BE-945D-58137C3C24F9}" srcOrd="5" destOrd="0" presId="urn:microsoft.com/office/officeart/2005/8/layout/radial1"/>
    <dgm:cxn modelId="{579316CF-4A4E-4B37-9F2F-201B9557241F}" type="presParOf" srcId="{F77AFE09-8E70-44BE-945D-58137C3C24F9}" destId="{16C2BDC7-6008-41A5-83B9-7EF0FEE47070}" srcOrd="0" destOrd="0" presId="urn:microsoft.com/office/officeart/2005/8/layout/radial1"/>
    <dgm:cxn modelId="{DADC9745-3671-4D6F-B112-8C6D041F9365}" type="presParOf" srcId="{68348334-7353-4271-957B-AF4ED50228BA}" destId="{CF1BBCB9-712D-4DB7-BED3-9CBAC02D5E87}"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E68BA6-233A-4317-95AF-E799E8A71220}"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NZ"/>
        </a:p>
      </dgm:t>
    </dgm:pt>
    <dgm:pt modelId="{AFF12DBA-ADA3-4A02-819C-F95EAA9878FE}">
      <dgm:prSet phldrT="[Text]"/>
      <dgm:spPr/>
      <dgm:t>
        <a:bodyPr/>
        <a:lstStyle/>
        <a:p>
          <a:r>
            <a:rPr lang="mi-NZ" dirty="0" err="1"/>
            <a:t>Performance</a:t>
          </a:r>
          <a:endParaRPr lang="en-NZ" dirty="0"/>
        </a:p>
      </dgm:t>
    </dgm:pt>
    <dgm:pt modelId="{ED642EAD-4D8B-4BF2-96E1-A2ACEB248002}" type="parTrans" cxnId="{9639749D-BD72-41EC-8852-138AEFFB52FC}">
      <dgm:prSet/>
      <dgm:spPr/>
      <dgm:t>
        <a:bodyPr/>
        <a:lstStyle/>
        <a:p>
          <a:endParaRPr lang="en-NZ"/>
        </a:p>
      </dgm:t>
    </dgm:pt>
    <dgm:pt modelId="{66221B81-52CB-4D2C-A7A9-62F5C6DD8B37}" type="sibTrans" cxnId="{9639749D-BD72-41EC-8852-138AEFFB52FC}">
      <dgm:prSet/>
      <dgm:spPr/>
      <dgm:t>
        <a:bodyPr/>
        <a:lstStyle/>
        <a:p>
          <a:endParaRPr lang="en-NZ"/>
        </a:p>
      </dgm:t>
    </dgm:pt>
    <dgm:pt modelId="{29A05C73-0633-4C93-BE03-17F96EED81ED}">
      <dgm:prSet phldrT="[Text]"/>
      <dgm:spPr>
        <a:solidFill>
          <a:srgbClr val="ED7D31">
            <a:alpha val="20000"/>
          </a:srgbClr>
        </a:solidFill>
      </dgm:spPr>
      <dgm:t>
        <a:bodyPr/>
        <a:lstStyle/>
        <a:p>
          <a:r>
            <a:rPr lang="mi-NZ" dirty="0" err="1"/>
            <a:t>Heating</a:t>
          </a:r>
          <a:endParaRPr lang="en-NZ" dirty="0"/>
        </a:p>
      </dgm:t>
    </dgm:pt>
    <dgm:pt modelId="{6EEBA445-787A-432A-888E-F2793C87D72D}" type="parTrans" cxnId="{35FFF58E-2C54-495D-A308-18E92874E31D}">
      <dgm:prSet/>
      <dgm:spPr/>
      <dgm:t>
        <a:bodyPr/>
        <a:lstStyle/>
        <a:p>
          <a:endParaRPr lang="en-NZ"/>
        </a:p>
      </dgm:t>
    </dgm:pt>
    <dgm:pt modelId="{14A55B4E-AB1C-4106-BFAD-22DE1FE3E265}" type="sibTrans" cxnId="{35FFF58E-2C54-495D-A308-18E92874E31D}">
      <dgm:prSet/>
      <dgm:spPr/>
      <dgm:t>
        <a:bodyPr/>
        <a:lstStyle/>
        <a:p>
          <a:endParaRPr lang="en-NZ"/>
        </a:p>
      </dgm:t>
    </dgm:pt>
    <dgm:pt modelId="{ABAF34DC-6D11-4F7C-AE07-16DDA8EF256E}">
      <dgm:prSet phldrT="[Text]"/>
      <dgm:spPr>
        <a:solidFill>
          <a:srgbClr val="FFC000">
            <a:alpha val="50196"/>
          </a:srgbClr>
        </a:solidFill>
      </dgm:spPr>
      <dgm:t>
        <a:bodyPr/>
        <a:lstStyle/>
        <a:p>
          <a:r>
            <a:rPr lang="mi-NZ" dirty="0" err="1"/>
            <a:t>Ventilation</a:t>
          </a:r>
          <a:endParaRPr lang="en-NZ" dirty="0"/>
        </a:p>
      </dgm:t>
    </dgm:pt>
    <dgm:pt modelId="{43596984-06ED-4EF8-81E0-512CF66B02CE}" type="parTrans" cxnId="{DA102A23-E3E9-408C-A72E-9ED9BE2EEECA}">
      <dgm:prSet/>
      <dgm:spPr/>
      <dgm:t>
        <a:bodyPr/>
        <a:lstStyle/>
        <a:p>
          <a:endParaRPr lang="en-NZ"/>
        </a:p>
      </dgm:t>
    </dgm:pt>
    <dgm:pt modelId="{19491144-C0B0-44D4-870C-625FEC32E240}" type="sibTrans" cxnId="{DA102A23-E3E9-408C-A72E-9ED9BE2EEECA}">
      <dgm:prSet/>
      <dgm:spPr/>
      <dgm:t>
        <a:bodyPr/>
        <a:lstStyle/>
        <a:p>
          <a:endParaRPr lang="en-NZ"/>
        </a:p>
      </dgm:t>
    </dgm:pt>
    <dgm:pt modelId="{AE1F4458-80EB-4F53-B412-7CFA08805397}">
      <dgm:prSet phldrT="[Text]"/>
      <dgm:spPr/>
      <dgm:t>
        <a:bodyPr/>
        <a:lstStyle/>
        <a:p>
          <a:r>
            <a:rPr lang="mi-NZ"/>
            <a:t>Insulation</a:t>
          </a:r>
          <a:endParaRPr lang="en-NZ" dirty="0"/>
        </a:p>
      </dgm:t>
    </dgm:pt>
    <dgm:pt modelId="{95DA257F-A566-4A46-A2AE-1DF5125C5707}" type="sibTrans" cxnId="{D279D1FB-F331-4A9C-93A8-22B379ADDC6B}">
      <dgm:prSet/>
      <dgm:spPr/>
      <dgm:t>
        <a:bodyPr/>
        <a:lstStyle/>
        <a:p>
          <a:endParaRPr lang="en-NZ"/>
        </a:p>
      </dgm:t>
    </dgm:pt>
    <dgm:pt modelId="{8CD8FFA1-1988-407C-9934-9E828D2F2213}" type="parTrans" cxnId="{D279D1FB-F331-4A9C-93A8-22B379ADDC6B}">
      <dgm:prSet/>
      <dgm:spPr/>
      <dgm:t>
        <a:bodyPr/>
        <a:lstStyle/>
        <a:p>
          <a:endParaRPr lang="en-NZ"/>
        </a:p>
      </dgm:t>
    </dgm:pt>
    <dgm:pt modelId="{68348334-7353-4271-957B-AF4ED50228BA}" type="pres">
      <dgm:prSet presAssocID="{09E68BA6-233A-4317-95AF-E799E8A71220}" presName="cycle" presStyleCnt="0">
        <dgm:presLayoutVars>
          <dgm:chMax val="1"/>
          <dgm:dir/>
          <dgm:animLvl val="ctr"/>
          <dgm:resizeHandles val="exact"/>
        </dgm:presLayoutVars>
      </dgm:prSet>
      <dgm:spPr/>
    </dgm:pt>
    <dgm:pt modelId="{A60C87A7-81DC-4AB8-B1D7-0FECB822E737}" type="pres">
      <dgm:prSet presAssocID="{AFF12DBA-ADA3-4A02-819C-F95EAA9878FE}" presName="centerShape" presStyleLbl="node0" presStyleIdx="0" presStyleCnt="1"/>
      <dgm:spPr/>
    </dgm:pt>
    <dgm:pt modelId="{660A8DB1-FF66-4851-910C-E9BADE3B1DB2}" type="pres">
      <dgm:prSet presAssocID="{6EEBA445-787A-432A-888E-F2793C87D72D}" presName="Name9" presStyleLbl="parChTrans1D2" presStyleIdx="0" presStyleCnt="3"/>
      <dgm:spPr/>
    </dgm:pt>
    <dgm:pt modelId="{6B69DA33-E76D-4BC9-ACA3-15BD161F2FE5}" type="pres">
      <dgm:prSet presAssocID="{6EEBA445-787A-432A-888E-F2793C87D72D}" presName="connTx" presStyleLbl="parChTrans1D2" presStyleIdx="0" presStyleCnt="3"/>
      <dgm:spPr/>
    </dgm:pt>
    <dgm:pt modelId="{3D1F64DB-4168-4AD2-B734-1AE2DE446193}" type="pres">
      <dgm:prSet presAssocID="{29A05C73-0633-4C93-BE03-17F96EED81ED}" presName="node" presStyleLbl="node1" presStyleIdx="0" presStyleCnt="3" custScaleX="66784" custScaleY="66784">
        <dgm:presLayoutVars>
          <dgm:bulletEnabled val="1"/>
        </dgm:presLayoutVars>
      </dgm:prSet>
      <dgm:spPr/>
    </dgm:pt>
    <dgm:pt modelId="{DE0A9C21-A0C9-4BBD-87DF-7707ECC9DB4E}" type="pres">
      <dgm:prSet presAssocID="{8CD8FFA1-1988-407C-9934-9E828D2F2213}" presName="Name9" presStyleLbl="parChTrans1D2" presStyleIdx="1" presStyleCnt="3"/>
      <dgm:spPr/>
    </dgm:pt>
    <dgm:pt modelId="{EF5B560E-4130-4D03-A69E-63ED4165F54F}" type="pres">
      <dgm:prSet presAssocID="{8CD8FFA1-1988-407C-9934-9E828D2F2213}" presName="connTx" presStyleLbl="parChTrans1D2" presStyleIdx="1" presStyleCnt="3"/>
      <dgm:spPr/>
    </dgm:pt>
    <dgm:pt modelId="{B6461A59-C5CF-42F1-B2E5-A9BE6D431BDA}" type="pres">
      <dgm:prSet presAssocID="{AE1F4458-80EB-4F53-B412-7CFA08805397}" presName="node" presStyleLbl="node1" presStyleIdx="1" presStyleCnt="3" custScaleX="233567" custScaleY="233566">
        <dgm:presLayoutVars>
          <dgm:bulletEnabled val="1"/>
        </dgm:presLayoutVars>
      </dgm:prSet>
      <dgm:spPr/>
    </dgm:pt>
    <dgm:pt modelId="{F77AFE09-8E70-44BE-945D-58137C3C24F9}" type="pres">
      <dgm:prSet presAssocID="{43596984-06ED-4EF8-81E0-512CF66B02CE}" presName="Name9" presStyleLbl="parChTrans1D2" presStyleIdx="2" presStyleCnt="3"/>
      <dgm:spPr/>
    </dgm:pt>
    <dgm:pt modelId="{16C2BDC7-6008-41A5-83B9-7EF0FEE47070}" type="pres">
      <dgm:prSet presAssocID="{43596984-06ED-4EF8-81E0-512CF66B02CE}" presName="connTx" presStyleLbl="parChTrans1D2" presStyleIdx="2" presStyleCnt="3"/>
      <dgm:spPr/>
    </dgm:pt>
    <dgm:pt modelId="{CF1BBCB9-712D-4DB7-BED3-9CBAC02D5E87}" type="pres">
      <dgm:prSet presAssocID="{ABAF34DC-6D11-4F7C-AE07-16DDA8EF256E}" presName="node" presStyleLbl="node1" presStyleIdx="2" presStyleCnt="3">
        <dgm:presLayoutVars>
          <dgm:bulletEnabled val="1"/>
        </dgm:presLayoutVars>
      </dgm:prSet>
      <dgm:spPr/>
    </dgm:pt>
  </dgm:ptLst>
  <dgm:cxnLst>
    <dgm:cxn modelId="{DA102A23-E3E9-408C-A72E-9ED9BE2EEECA}" srcId="{AFF12DBA-ADA3-4A02-819C-F95EAA9878FE}" destId="{ABAF34DC-6D11-4F7C-AE07-16DDA8EF256E}" srcOrd="2" destOrd="0" parTransId="{43596984-06ED-4EF8-81E0-512CF66B02CE}" sibTransId="{19491144-C0B0-44D4-870C-625FEC32E240}"/>
    <dgm:cxn modelId="{EDA5AD28-D712-4925-9473-E400BDB0CC5D}" type="presOf" srcId="{AE1F4458-80EB-4F53-B412-7CFA08805397}" destId="{B6461A59-C5CF-42F1-B2E5-A9BE6D431BDA}" srcOrd="0" destOrd="0" presId="urn:microsoft.com/office/officeart/2005/8/layout/radial1"/>
    <dgm:cxn modelId="{67CCEA3D-CBB4-4C8B-8CC6-0E6129E3D9A1}" type="presOf" srcId="{AFF12DBA-ADA3-4A02-819C-F95EAA9878FE}" destId="{A60C87A7-81DC-4AB8-B1D7-0FECB822E737}" srcOrd="0" destOrd="0" presId="urn:microsoft.com/office/officeart/2005/8/layout/radial1"/>
    <dgm:cxn modelId="{2CA93C60-6148-4B8A-9DB0-EAEAED9242CD}" type="presOf" srcId="{43596984-06ED-4EF8-81E0-512CF66B02CE}" destId="{F77AFE09-8E70-44BE-945D-58137C3C24F9}" srcOrd="0" destOrd="0" presId="urn:microsoft.com/office/officeart/2005/8/layout/radial1"/>
    <dgm:cxn modelId="{25F7BC44-2874-4D81-8C9B-CC712B6F0156}" type="presOf" srcId="{6EEBA445-787A-432A-888E-F2793C87D72D}" destId="{6B69DA33-E76D-4BC9-ACA3-15BD161F2FE5}" srcOrd="1" destOrd="0" presId="urn:microsoft.com/office/officeart/2005/8/layout/radial1"/>
    <dgm:cxn modelId="{9546F768-AA49-4CBF-9456-596462CA1E86}" type="presOf" srcId="{43596984-06ED-4EF8-81E0-512CF66B02CE}" destId="{16C2BDC7-6008-41A5-83B9-7EF0FEE47070}" srcOrd="1" destOrd="0" presId="urn:microsoft.com/office/officeart/2005/8/layout/radial1"/>
    <dgm:cxn modelId="{4932784D-E936-4FD4-98B5-F5D107642671}" type="presOf" srcId="{29A05C73-0633-4C93-BE03-17F96EED81ED}" destId="{3D1F64DB-4168-4AD2-B734-1AE2DE446193}" srcOrd="0" destOrd="0" presId="urn:microsoft.com/office/officeart/2005/8/layout/radial1"/>
    <dgm:cxn modelId="{E38E585A-B2A0-4D42-84C2-1A924F2E02D4}" type="presOf" srcId="{8CD8FFA1-1988-407C-9934-9E828D2F2213}" destId="{DE0A9C21-A0C9-4BBD-87DF-7707ECC9DB4E}" srcOrd="0" destOrd="0" presId="urn:microsoft.com/office/officeart/2005/8/layout/radial1"/>
    <dgm:cxn modelId="{35FFF58E-2C54-495D-A308-18E92874E31D}" srcId="{AFF12DBA-ADA3-4A02-819C-F95EAA9878FE}" destId="{29A05C73-0633-4C93-BE03-17F96EED81ED}" srcOrd="0" destOrd="0" parTransId="{6EEBA445-787A-432A-888E-F2793C87D72D}" sibTransId="{14A55B4E-AB1C-4106-BFAD-22DE1FE3E265}"/>
    <dgm:cxn modelId="{9639749D-BD72-41EC-8852-138AEFFB52FC}" srcId="{09E68BA6-233A-4317-95AF-E799E8A71220}" destId="{AFF12DBA-ADA3-4A02-819C-F95EAA9878FE}" srcOrd="0" destOrd="0" parTransId="{ED642EAD-4D8B-4BF2-96E1-A2ACEB248002}" sibTransId="{66221B81-52CB-4D2C-A7A9-62F5C6DD8B37}"/>
    <dgm:cxn modelId="{30D559B1-CCEB-4B27-B6C8-6E1173AF4CDE}" type="presOf" srcId="{ABAF34DC-6D11-4F7C-AE07-16DDA8EF256E}" destId="{CF1BBCB9-712D-4DB7-BED3-9CBAC02D5E87}" srcOrd="0" destOrd="0" presId="urn:microsoft.com/office/officeart/2005/8/layout/radial1"/>
    <dgm:cxn modelId="{79EC87BA-D2A9-404A-9928-EC7DB579DC73}" type="presOf" srcId="{8CD8FFA1-1988-407C-9934-9E828D2F2213}" destId="{EF5B560E-4130-4D03-A69E-63ED4165F54F}" srcOrd="1" destOrd="0" presId="urn:microsoft.com/office/officeart/2005/8/layout/radial1"/>
    <dgm:cxn modelId="{707D12C9-6E9A-42E5-8C42-170FA427A3BE}" type="presOf" srcId="{09E68BA6-233A-4317-95AF-E799E8A71220}" destId="{68348334-7353-4271-957B-AF4ED50228BA}" srcOrd="0" destOrd="0" presId="urn:microsoft.com/office/officeart/2005/8/layout/radial1"/>
    <dgm:cxn modelId="{483136EB-3DDE-469A-A193-238896A4C058}" type="presOf" srcId="{6EEBA445-787A-432A-888E-F2793C87D72D}" destId="{660A8DB1-FF66-4851-910C-E9BADE3B1DB2}" srcOrd="0" destOrd="0" presId="urn:microsoft.com/office/officeart/2005/8/layout/radial1"/>
    <dgm:cxn modelId="{D279D1FB-F331-4A9C-93A8-22B379ADDC6B}" srcId="{AFF12DBA-ADA3-4A02-819C-F95EAA9878FE}" destId="{AE1F4458-80EB-4F53-B412-7CFA08805397}" srcOrd="1" destOrd="0" parTransId="{8CD8FFA1-1988-407C-9934-9E828D2F2213}" sibTransId="{95DA257F-A566-4A46-A2AE-1DF5125C5707}"/>
    <dgm:cxn modelId="{907C7435-6A7C-4363-AFAC-DFF5E06ECA1B}" type="presParOf" srcId="{68348334-7353-4271-957B-AF4ED50228BA}" destId="{A60C87A7-81DC-4AB8-B1D7-0FECB822E737}" srcOrd="0" destOrd="0" presId="urn:microsoft.com/office/officeart/2005/8/layout/radial1"/>
    <dgm:cxn modelId="{30408EE3-7464-41F7-AE4A-1EB2BA9C0F5F}" type="presParOf" srcId="{68348334-7353-4271-957B-AF4ED50228BA}" destId="{660A8DB1-FF66-4851-910C-E9BADE3B1DB2}" srcOrd="1" destOrd="0" presId="urn:microsoft.com/office/officeart/2005/8/layout/radial1"/>
    <dgm:cxn modelId="{CFF4B5B9-34CC-44CB-8F76-1E7CBB56BAEC}" type="presParOf" srcId="{660A8DB1-FF66-4851-910C-E9BADE3B1DB2}" destId="{6B69DA33-E76D-4BC9-ACA3-15BD161F2FE5}" srcOrd="0" destOrd="0" presId="urn:microsoft.com/office/officeart/2005/8/layout/radial1"/>
    <dgm:cxn modelId="{A20C76E0-F67F-490C-A593-1613FD024C23}" type="presParOf" srcId="{68348334-7353-4271-957B-AF4ED50228BA}" destId="{3D1F64DB-4168-4AD2-B734-1AE2DE446193}" srcOrd="2" destOrd="0" presId="urn:microsoft.com/office/officeart/2005/8/layout/radial1"/>
    <dgm:cxn modelId="{7B054A54-EF64-4535-B10E-23CF2B255119}" type="presParOf" srcId="{68348334-7353-4271-957B-AF4ED50228BA}" destId="{DE0A9C21-A0C9-4BBD-87DF-7707ECC9DB4E}" srcOrd="3" destOrd="0" presId="urn:microsoft.com/office/officeart/2005/8/layout/radial1"/>
    <dgm:cxn modelId="{DD6E7268-C644-4A2D-8E49-4841B46E90E0}" type="presParOf" srcId="{DE0A9C21-A0C9-4BBD-87DF-7707ECC9DB4E}" destId="{EF5B560E-4130-4D03-A69E-63ED4165F54F}" srcOrd="0" destOrd="0" presId="urn:microsoft.com/office/officeart/2005/8/layout/radial1"/>
    <dgm:cxn modelId="{99159390-8129-404E-B564-56156A7F6084}" type="presParOf" srcId="{68348334-7353-4271-957B-AF4ED50228BA}" destId="{B6461A59-C5CF-42F1-B2E5-A9BE6D431BDA}" srcOrd="4" destOrd="0" presId="urn:microsoft.com/office/officeart/2005/8/layout/radial1"/>
    <dgm:cxn modelId="{E7F5B558-5A04-48ED-8F13-A51DC298FB72}" type="presParOf" srcId="{68348334-7353-4271-957B-AF4ED50228BA}" destId="{F77AFE09-8E70-44BE-945D-58137C3C24F9}" srcOrd="5" destOrd="0" presId="urn:microsoft.com/office/officeart/2005/8/layout/radial1"/>
    <dgm:cxn modelId="{579316CF-4A4E-4B37-9F2F-201B9557241F}" type="presParOf" srcId="{F77AFE09-8E70-44BE-945D-58137C3C24F9}" destId="{16C2BDC7-6008-41A5-83B9-7EF0FEE47070}" srcOrd="0" destOrd="0" presId="urn:microsoft.com/office/officeart/2005/8/layout/radial1"/>
    <dgm:cxn modelId="{DADC9745-3671-4D6F-B112-8C6D041F9365}" type="presParOf" srcId="{68348334-7353-4271-957B-AF4ED50228BA}" destId="{CF1BBCB9-712D-4DB7-BED3-9CBAC02D5E87}"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580D93-0300-4A65-855C-B3012235A1C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NZ"/>
        </a:p>
      </dgm:t>
    </dgm:pt>
    <dgm:pt modelId="{28371DF2-C5FF-41BE-B060-A11201A32545}">
      <dgm:prSet phldrT="[Text]"/>
      <dgm:spPr>
        <a:solidFill>
          <a:schemeClr val="accent1"/>
        </a:solidFill>
      </dgm:spPr>
      <dgm:t>
        <a:bodyPr/>
        <a:lstStyle/>
        <a:p>
          <a:r>
            <a:rPr lang="en-NZ" b="1" dirty="0">
              <a:solidFill>
                <a:schemeClr val="bg1"/>
              </a:solidFill>
            </a:rPr>
            <a:t>A </a:t>
          </a:r>
        </a:p>
        <a:p>
          <a:r>
            <a:rPr lang="en-NZ" b="1" dirty="0">
              <a:solidFill>
                <a:schemeClr val="bg1"/>
              </a:solidFill>
            </a:rPr>
            <a:t>General Provisions</a:t>
          </a:r>
        </a:p>
      </dgm:t>
    </dgm:pt>
    <dgm:pt modelId="{92A533BF-7C59-47D5-B508-64EB05F876AA}" type="parTrans" cxnId="{D3636220-5DEF-4C01-B6A5-37D05ED848E4}">
      <dgm:prSet/>
      <dgm:spPr/>
      <dgm:t>
        <a:bodyPr/>
        <a:lstStyle/>
        <a:p>
          <a:endParaRPr lang="en-NZ" b="1"/>
        </a:p>
      </dgm:t>
    </dgm:pt>
    <dgm:pt modelId="{281BC5B7-0706-4F6C-BC72-8DD345415894}" type="sibTrans" cxnId="{D3636220-5DEF-4C01-B6A5-37D05ED848E4}">
      <dgm:prSet/>
      <dgm:spPr/>
      <dgm:t>
        <a:bodyPr/>
        <a:lstStyle/>
        <a:p>
          <a:endParaRPr lang="en-NZ" b="1"/>
        </a:p>
      </dgm:t>
    </dgm:pt>
    <dgm:pt modelId="{6702DAA2-428A-411B-8750-259C2B637D17}">
      <dgm:prSet phldrT="[Text]"/>
      <dgm:spPr>
        <a:solidFill>
          <a:schemeClr val="accent1">
            <a:lumMod val="40000"/>
            <a:lumOff val="60000"/>
          </a:schemeClr>
        </a:solidFill>
      </dgm:spPr>
      <dgm:t>
        <a:bodyPr/>
        <a:lstStyle/>
        <a:p>
          <a:r>
            <a:rPr lang="en-NZ" b="0" dirty="0">
              <a:solidFill>
                <a:schemeClr val="tx1"/>
              </a:solidFill>
            </a:rPr>
            <a:t>A1 Classified Uses</a:t>
          </a:r>
        </a:p>
      </dgm:t>
    </dgm:pt>
    <dgm:pt modelId="{7B27112C-4B12-4E12-B900-9A3EFA35B08D}" type="parTrans" cxnId="{EBC7CA06-C295-4527-BF44-D92129A469CC}">
      <dgm:prSet/>
      <dgm:spPr/>
      <dgm:t>
        <a:bodyPr/>
        <a:lstStyle/>
        <a:p>
          <a:endParaRPr lang="en-NZ" b="1"/>
        </a:p>
      </dgm:t>
    </dgm:pt>
    <dgm:pt modelId="{B22301E0-8792-43A3-98B3-29C6B84B275A}" type="sibTrans" cxnId="{EBC7CA06-C295-4527-BF44-D92129A469CC}">
      <dgm:prSet/>
      <dgm:spPr/>
      <dgm:t>
        <a:bodyPr/>
        <a:lstStyle/>
        <a:p>
          <a:endParaRPr lang="en-NZ" b="1"/>
        </a:p>
      </dgm:t>
    </dgm:pt>
    <dgm:pt modelId="{918D457C-41D9-41E3-AF0F-F4095934AE85}">
      <dgm:prSet phldrT="[Text]"/>
      <dgm:spPr>
        <a:solidFill>
          <a:schemeClr val="accent1">
            <a:lumMod val="40000"/>
            <a:lumOff val="60000"/>
          </a:schemeClr>
        </a:solidFill>
      </dgm:spPr>
      <dgm:t>
        <a:bodyPr/>
        <a:lstStyle/>
        <a:p>
          <a:r>
            <a:rPr lang="en-NZ" b="0" dirty="0">
              <a:solidFill>
                <a:schemeClr val="tx1"/>
              </a:solidFill>
            </a:rPr>
            <a:t>A2 Interpretation</a:t>
          </a:r>
        </a:p>
      </dgm:t>
    </dgm:pt>
    <dgm:pt modelId="{F2AF4A40-BADB-41A5-90AA-CAF23897A05C}" type="parTrans" cxnId="{6CD76F37-89A9-407C-8DC2-C5CC39BF3784}">
      <dgm:prSet/>
      <dgm:spPr/>
      <dgm:t>
        <a:bodyPr/>
        <a:lstStyle/>
        <a:p>
          <a:endParaRPr lang="en-NZ" b="1"/>
        </a:p>
      </dgm:t>
    </dgm:pt>
    <dgm:pt modelId="{FA1B0029-0F0B-41CF-8D0D-D0EE394BD06E}" type="sibTrans" cxnId="{6CD76F37-89A9-407C-8DC2-C5CC39BF3784}">
      <dgm:prSet/>
      <dgm:spPr/>
      <dgm:t>
        <a:bodyPr/>
        <a:lstStyle/>
        <a:p>
          <a:endParaRPr lang="en-NZ" b="1"/>
        </a:p>
      </dgm:t>
    </dgm:pt>
    <dgm:pt modelId="{87261982-038B-4212-B69D-33CAE441CE66}">
      <dgm:prSet phldrT="[Text]"/>
      <dgm:spPr>
        <a:solidFill>
          <a:schemeClr val="accent2">
            <a:lumMod val="75000"/>
          </a:schemeClr>
        </a:solidFill>
      </dgm:spPr>
      <dgm:t>
        <a:bodyPr/>
        <a:lstStyle/>
        <a:p>
          <a:r>
            <a:rPr lang="en-NZ" b="1" dirty="0">
              <a:solidFill>
                <a:schemeClr val="bg1"/>
              </a:solidFill>
            </a:rPr>
            <a:t>B </a:t>
          </a:r>
        </a:p>
        <a:p>
          <a:r>
            <a:rPr lang="en-NZ" b="1" dirty="0">
              <a:solidFill>
                <a:schemeClr val="bg1"/>
              </a:solidFill>
            </a:rPr>
            <a:t>Stability</a:t>
          </a:r>
        </a:p>
      </dgm:t>
    </dgm:pt>
    <dgm:pt modelId="{B9FB4952-9736-4FB6-8BA0-773CB4EDE675}" type="parTrans" cxnId="{CFA2C6BF-2CA6-45A6-862C-67C38DFF1BA3}">
      <dgm:prSet/>
      <dgm:spPr/>
      <dgm:t>
        <a:bodyPr/>
        <a:lstStyle/>
        <a:p>
          <a:endParaRPr lang="en-NZ" b="1"/>
        </a:p>
      </dgm:t>
    </dgm:pt>
    <dgm:pt modelId="{3DA6968E-3EDA-4C59-836A-45A74DC80D92}" type="sibTrans" cxnId="{CFA2C6BF-2CA6-45A6-862C-67C38DFF1BA3}">
      <dgm:prSet/>
      <dgm:spPr/>
      <dgm:t>
        <a:bodyPr/>
        <a:lstStyle/>
        <a:p>
          <a:endParaRPr lang="en-NZ" b="1"/>
        </a:p>
      </dgm:t>
    </dgm:pt>
    <dgm:pt modelId="{C308ED00-1A30-4320-A049-31E705A0CAE1}">
      <dgm:prSet phldrT="[Text]"/>
      <dgm:spPr>
        <a:solidFill>
          <a:schemeClr val="accent2">
            <a:lumMod val="60000"/>
            <a:lumOff val="40000"/>
          </a:schemeClr>
        </a:solidFill>
      </dgm:spPr>
      <dgm:t>
        <a:bodyPr/>
        <a:lstStyle/>
        <a:p>
          <a:r>
            <a:rPr lang="en-NZ" b="0" dirty="0">
              <a:solidFill>
                <a:schemeClr val="tx1"/>
              </a:solidFill>
            </a:rPr>
            <a:t>B1 Structure</a:t>
          </a:r>
        </a:p>
      </dgm:t>
    </dgm:pt>
    <dgm:pt modelId="{A789E13C-A027-4776-9215-D4E39642AE52}" type="parTrans" cxnId="{D797506B-B914-47AF-9673-06EEFB85B905}">
      <dgm:prSet/>
      <dgm:spPr/>
      <dgm:t>
        <a:bodyPr/>
        <a:lstStyle/>
        <a:p>
          <a:endParaRPr lang="en-NZ" b="1"/>
        </a:p>
      </dgm:t>
    </dgm:pt>
    <dgm:pt modelId="{246B3AD0-2478-425A-A55B-68C9D54AD4D2}" type="sibTrans" cxnId="{D797506B-B914-47AF-9673-06EEFB85B905}">
      <dgm:prSet/>
      <dgm:spPr/>
      <dgm:t>
        <a:bodyPr/>
        <a:lstStyle/>
        <a:p>
          <a:endParaRPr lang="en-NZ" b="1"/>
        </a:p>
      </dgm:t>
    </dgm:pt>
    <dgm:pt modelId="{E2F63F6A-4612-4F87-B80A-E0CA13877B18}">
      <dgm:prSet phldrT="[Text]"/>
      <dgm:spPr>
        <a:solidFill>
          <a:schemeClr val="accent2">
            <a:lumMod val="60000"/>
            <a:lumOff val="40000"/>
          </a:schemeClr>
        </a:solidFill>
      </dgm:spPr>
      <dgm:t>
        <a:bodyPr/>
        <a:lstStyle/>
        <a:p>
          <a:r>
            <a:rPr lang="en-NZ" b="0" dirty="0">
              <a:solidFill>
                <a:schemeClr val="tx1"/>
              </a:solidFill>
            </a:rPr>
            <a:t>B2 Durability</a:t>
          </a:r>
        </a:p>
      </dgm:t>
    </dgm:pt>
    <dgm:pt modelId="{5DBFD1CB-42F3-4B7E-A20E-35BEC1DFA09A}" type="parTrans" cxnId="{B4FD34AE-A8D8-46D3-ADFF-FD263657F96A}">
      <dgm:prSet/>
      <dgm:spPr/>
      <dgm:t>
        <a:bodyPr/>
        <a:lstStyle/>
        <a:p>
          <a:endParaRPr lang="en-NZ" b="1"/>
        </a:p>
      </dgm:t>
    </dgm:pt>
    <dgm:pt modelId="{5F3F4BEB-733C-4559-A2A8-6AC353F10F98}" type="sibTrans" cxnId="{B4FD34AE-A8D8-46D3-ADFF-FD263657F96A}">
      <dgm:prSet/>
      <dgm:spPr/>
      <dgm:t>
        <a:bodyPr/>
        <a:lstStyle/>
        <a:p>
          <a:endParaRPr lang="en-NZ" b="1"/>
        </a:p>
      </dgm:t>
    </dgm:pt>
    <dgm:pt modelId="{69A636D4-B87B-4868-84BB-9C6BDB25CDAA}">
      <dgm:prSet phldrT="[Text]"/>
      <dgm:spPr>
        <a:solidFill>
          <a:srgbClr val="FF0000"/>
        </a:solidFill>
      </dgm:spPr>
      <dgm:t>
        <a:bodyPr/>
        <a:lstStyle/>
        <a:p>
          <a:r>
            <a:rPr lang="en-NZ" b="1" dirty="0">
              <a:solidFill>
                <a:schemeClr val="bg1"/>
              </a:solidFill>
            </a:rPr>
            <a:t>C Protection from Fire</a:t>
          </a:r>
        </a:p>
      </dgm:t>
    </dgm:pt>
    <dgm:pt modelId="{BCD9CE42-4BDC-426E-8F7E-905D3071CB18}" type="parTrans" cxnId="{B7645CA0-ECC9-4FE8-B202-E21608811400}">
      <dgm:prSet/>
      <dgm:spPr/>
      <dgm:t>
        <a:bodyPr/>
        <a:lstStyle/>
        <a:p>
          <a:endParaRPr lang="en-NZ" b="1"/>
        </a:p>
      </dgm:t>
    </dgm:pt>
    <dgm:pt modelId="{A3C1FE82-9792-4646-AA93-897BFDA256BA}" type="sibTrans" cxnId="{B7645CA0-ECC9-4FE8-B202-E21608811400}">
      <dgm:prSet/>
      <dgm:spPr/>
      <dgm:t>
        <a:bodyPr/>
        <a:lstStyle/>
        <a:p>
          <a:endParaRPr lang="en-NZ" b="1"/>
        </a:p>
      </dgm:t>
    </dgm:pt>
    <dgm:pt modelId="{7DB98E66-FFA9-4467-90F9-437875CCEB97}">
      <dgm:prSet phldrT="[Text]"/>
      <dgm:spPr>
        <a:solidFill>
          <a:srgbClr val="FF3300">
            <a:alpha val="50196"/>
          </a:srgbClr>
        </a:solidFill>
      </dgm:spPr>
      <dgm:t>
        <a:bodyPr/>
        <a:lstStyle/>
        <a:p>
          <a:r>
            <a:rPr lang="en-NZ" b="0" dirty="0">
              <a:solidFill>
                <a:schemeClr val="tx1"/>
              </a:solidFill>
            </a:rPr>
            <a:t>C1 Objectives of C2-C6</a:t>
          </a:r>
        </a:p>
      </dgm:t>
    </dgm:pt>
    <dgm:pt modelId="{20C70283-0DBC-4CCD-82F8-476CF22E07B6}" type="parTrans" cxnId="{A50BFC66-7DF5-49C0-BC53-3158F1ED6429}">
      <dgm:prSet/>
      <dgm:spPr/>
      <dgm:t>
        <a:bodyPr/>
        <a:lstStyle/>
        <a:p>
          <a:endParaRPr lang="en-NZ" b="1"/>
        </a:p>
      </dgm:t>
    </dgm:pt>
    <dgm:pt modelId="{406F4170-ECFC-4374-B336-911471FD8D45}" type="sibTrans" cxnId="{A50BFC66-7DF5-49C0-BC53-3158F1ED6429}">
      <dgm:prSet/>
      <dgm:spPr/>
      <dgm:t>
        <a:bodyPr/>
        <a:lstStyle/>
        <a:p>
          <a:endParaRPr lang="en-NZ" b="1"/>
        </a:p>
      </dgm:t>
    </dgm:pt>
    <dgm:pt modelId="{B96F51F0-92CE-47D2-B3D3-6423475F0918}">
      <dgm:prSet phldrT="[Text]"/>
      <dgm:spPr>
        <a:solidFill>
          <a:srgbClr val="FF3300">
            <a:alpha val="50196"/>
          </a:srgbClr>
        </a:solidFill>
      </dgm:spPr>
      <dgm:t>
        <a:bodyPr/>
        <a:lstStyle/>
        <a:p>
          <a:r>
            <a:rPr lang="en-NZ" b="0" dirty="0">
              <a:solidFill>
                <a:schemeClr val="tx1"/>
              </a:solidFill>
            </a:rPr>
            <a:t>C2 Prevention from Fire Occurring</a:t>
          </a:r>
        </a:p>
      </dgm:t>
    </dgm:pt>
    <dgm:pt modelId="{282C0A8E-2F0E-4020-99B0-DC361A3776A1}" type="parTrans" cxnId="{5FA0AE9A-F6D5-487A-9036-E55F420CC905}">
      <dgm:prSet/>
      <dgm:spPr/>
      <dgm:t>
        <a:bodyPr/>
        <a:lstStyle/>
        <a:p>
          <a:endParaRPr lang="en-NZ" b="1"/>
        </a:p>
      </dgm:t>
    </dgm:pt>
    <dgm:pt modelId="{9A36A229-6A8D-4CA5-B977-1851B04C0020}" type="sibTrans" cxnId="{5FA0AE9A-F6D5-487A-9036-E55F420CC905}">
      <dgm:prSet/>
      <dgm:spPr/>
      <dgm:t>
        <a:bodyPr/>
        <a:lstStyle/>
        <a:p>
          <a:endParaRPr lang="en-NZ" b="1"/>
        </a:p>
      </dgm:t>
    </dgm:pt>
    <dgm:pt modelId="{F1553AAE-96AA-410F-A9E8-C81133E73BE2}">
      <dgm:prSet phldrT="[Text]"/>
      <dgm:spPr>
        <a:solidFill>
          <a:schemeClr val="accent1">
            <a:lumMod val="40000"/>
            <a:lumOff val="60000"/>
          </a:schemeClr>
        </a:solidFill>
      </dgm:spPr>
      <dgm:t>
        <a:bodyPr/>
        <a:lstStyle/>
        <a:p>
          <a:r>
            <a:rPr lang="en-NZ" b="0" dirty="0">
              <a:solidFill>
                <a:schemeClr val="tx1"/>
              </a:solidFill>
            </a:rPr>
            <a:t>A3 Building Importance Levels</a:t>
          </a:r>
        </a:p>
      </dgm:t>
    </dgm:pt>
    <dgm:pt modelId="{37955967-2FB5-48CB-BCE7-D119F854F210}" type="parTrans" cxnId="{CEDA0B84-C5F9-4416-B8BF-33383D143291}">
      <dgm:prSet/>
      <dgm:spPr/>
      <dgm:t>
        <a:bodyPr/>
        <a:lstStyle/>
        <a:p>
          <a:endParaRPr lang="en-NZ" b="1"/>
        </a:p>
      </dgm:t>
    </dgm:pt>
    <dgm:pt modelId="{2E44189E-9F1B-476B-81BB-0AFA1A219B5E}" type="sibTrans" cxnId="{CEDA0B84-C5F9-4416-B8BF-33383D143291}">
      <dgm:prSet/>
      <dgm:spPr/>
      <dgm:t>
        <a:bodyPr/>
        <a:lstStyle/>
        <a:p>
          <a:endParaRPr lang="en-NZ" b="1"/>
        </a:p>
      </dgm:t>
    </dgm:pt>
    <dgm:pt modelId="{8ED9181E-63EC-4E70-8E97-A5F2695C7FC7}">
      <dgm:prSet phldrT="[Text]"/>
      <dgm:spPr>
        <a:solidFill>
          <a:srgbClr val="FF9900"/>
        </a:solidFill>
      </dgm:spPr>
      <dgm:t>
        <a:bodyPr/>
        <a:lstStyle/>
        <a:p>
          <a:r>
            <a:rPr lang="en-NZ" b="1" dirty="0">
              <a:solidFill>
                <a:schemeClr val="bg1"/>
              </a:solidFill>
            </a:rPr>
            <a:t>D </a:t>
          </a:r>
        </a:p>
        <a:p>
          <a:r>
            <a:rPr lang="en-NZ" b="1" dirty="0">
              <a:solidFill>
                <a:schemeClr val="bg1"/>
              </a:solidFill>
            </a:rPr>
            <a:t>Access</a:t>
          </a:r>
        </a:p>
      </dgm:t>
    </dgm:pt>
    <dgm:pt modelId="{C07298C4-2679-45F5-AB10-EFF80B5B53B6}" type="parTrans" cxnId="{C873175E-ABD4-4A13-ACB9-38880B7176B0}">
      <dgm:prSet/>
      <dgm:spPr/>
      <dgm:t>
        <a:bodyPr/>
        <a:lstStyle/>
        <a:p>
          <a:endParaRPr lang="en-NZ" b="1"/>
        </a:p>
      </dgm:t>
    </dgm:pt>
    <dgm:pt modelId="{D78FA6A8-C05E-4776-8C34-1203A9BB7389}" type="sibTrans" cxnId="{C873175E-ABD4-4A13-ACB9-38880B7176B0}">
      <dgm:prSet/>
      <dgm:spPr/>
      <dgm:t>
        <a:bodyPr/>
        <a:lstStyle/>
        <a:p>
          <a:endParaRPr lang="en-NZ" b="1"/>
        </a:p>
      </dgm:t>
    </dgm:pt>
    <dgm:pt modelId="{3ACA3530-8F65-4EB7-82FB-2BF2E9D6E27B}">
      <dgm:prSet phldrT="[Text]"/>
      <dgm:spPr>
        <a:solidFill>
          <a:schemeClr val="accent6">
            <a:lumMod val="75000"/>
          </a:schemeClr>
        </a:solidFill>
      </dgm:spPr>
      <dgm:t>
        <a:bodyPr/>
        <a:lstStyle/>
        <a:p>
          <a:r>
            <a:rPr lang="en-NZ" b="1" dirty="0">
              <a:solidFill>
                <a:schemeClr val="bg1"/>
              </a:solidFill>
            </a:rPr>
            <a:t>E </a:t>
          </a:r>
        </a:p>
        <a:p>
          <a:r>
            <a:rPr lang="en-NZ" b="1" dirty="0">
              <a:solidFill>
                <a:schemeClr val="bg1"/>
              </a:solidFill>
            </a:rPr>
            <a:t>Moisture</a:t>
          </a:r>
        </a:p>
      </dgm:t>
    </dgm:pt>
    <dgm:pt modelId="{2FC55258-F5A8-471C-B91F-CB919C474B70}" type="parTrans" cxnId="{301B097A-DBB8-4488-A9BE-1EE89BBD2D72}">
      <dgm:prSet/>
      <dgm:spPr/>
      <dgm:t>
        <a:bodyPr/>
        <a:lstStyle/>
        <a:p>
          <a:endParaRPr lang="en-NZ" b="1"/>
        </a:p>
      </dgm:t>
    </dgm:pt>
    <dgm:pt modelId="{EF2DF4BD-1728-497B-809F-BB0BA5885942}" type="sibTrans" cxnId="{301B097A-DBB8-4488-A9BE-1EE89BBD2D72}">
      <dgm:prSet/>
      <dgm:spPr/>
      <dgm:t>
        <a:bodyPr/>
        <a:lstStyle/>
        <a:p>
          <a:endParaRPr lang="en-NZ" b="1"/>
        </a:p>
      </dgm:t>
    </dgm:pt>
    <dgm:pt modelId="{CD8E9912-A492-4454-BDEA-CEE5395F1587}">
      <dgm:prSet phldrT="[Text]"/>
      <dgm:spPr>
        <a:solidFill>
          <a:srgbClr val="7030A0"/>
        </a:solidFill>
      </dgm:spPr>
      <dgm:t>
        <a:bodyPr/>
        <a:lstStyle/>
        <a:p>
          <a:r>
            <a:rPr lang="en-NZ" b="1" dirty="0">
              <a:solidFill>
                <a:schemeClr val="bg1"/>
              </a:solidFill>
            </a:rPr>
            <a:t>F </a:t>
          </a:r>
        </a:p>
        <a:p>
          <a:r>
            <a:rPr lang="en-NZ" b="1" dirty="0">
              <a:solidFill>
                <a:schemeClr val="bg1"/>
              </a:solidFill>
            </a:rPr>
            <a:t>Safety of Users</a:t>
          </a:r>
        </a:p>
      </dgm:t>
    </dgm:pt>
    <dgm:pt modelId="{DD5610EA-1070-4FC7-A576-E0427629BC11}" type="parTrans" cxnId="{32465C6B-D907-4778-ABD2-ABA48FEA0292}">
      <dgm:prSet/>
      <dgm:spPr/>
      <dgm:t>
        <a:bodyPr/>
        <a:lstStyle/>
        <a:p>
          <a:endParaRPr lang="en-NZ" b="1"/>
        </a:p>
      </dgm:t>
    </dgm:pt>
    <dgm:pt modelId="{2EAB3D79-D64B-4698-866E-55D7F0713222}" type="sibTrans" cxnId="{32465C6B-D907-4778-ABD2-ABA48FEA0292}">
      <dgm:prSet/>
      <dgm:spPr/>
      <dgm:t>
        <a:bodyPr/>
        <a:lstStyle/>
        <a:p>
          <a:endParaRPr lang="en-NZ" b="1"/>
        </a:p>
      </dgm:t>
    </dgm:pt>
    <dgm:pt modelId="{6C1DF821-1E31-4584-92A5-EB7DA59BED01}">
      <dgm:prSet phldrT="[Text]"/>
      <dgm:spPr>
        <a:solidFill>
          <a:srgbClr val="33CCFF"/>
        </a:solidFill>
      </dgm:spPr>
      <dgm:t>
        <a:bodyPr/>
        <a:lstStyle/>
        <a:p>
          <a:r>
            <a:rPr lang="en-NZ" b="1" dirty="0">
              <a:solidFill>
                <a:schemeClr val="bg1"/>
              </a:solidFill>
            </a:rPr>
            <a:t>G Services and Facilities</a:t>
          </a:r>
        </a:p>
      </dgm:t>
    </dgm:pt>
    <dgm:pt modelId="{9E12B4C7-8CB0-42B9-B324-FB0F20092F76}" type="parTrans" cxnId="{D6FDB9E2-20BB-49A7-A8B1-149413CF7703}">
      <dgm:prSet/>
      <dgm:spPr/>
      <dgm:t>
        <a:bodyPr/>
        <a:lstStyle/>
        <a:p>
          <a:endParaRPr lang="en-NZ" b="1"/>
        </a:p>
      </dgm:t>
    </dgm:pt>
    <dgm:pt modelId="{09AE0B44-FCE9-422B-9CC0-96DC8C71108A}" type="sibTrans" cxnId="{D6FDB9E2-20BB-49A7-A8B1-149413CF7703}">
      <dgm:prSet/>
      <dgm:spPr/>
      <dgm:t>
        <a:bodyPr/>
        <a:lstStyle/>
        <a:p>
          <a:endParaRPr lang="en-NZ" b="1"/>
        </a:p>
      </dgm:t>
    </dgm:pt>
    <dgm:pt modelId="{53D10FAB-BF43-4E6D-805C-C9EAA095E42D}">
      <dgm:prSet phldrT="[Text]"/>
      <dgm:spPr>
        <a:solidFill>
          <a:schemeClr val="accent6">
            <a:lumMod val="40000"/>
            <a:lumOff val="60000"/>
          </a:schemeClr>
        </a:solidFill>
      </dgm:spPr>
      <dgm:t>
        <a:bodyPr/>
        <a:lstStyle/>
        <a:p>
          <a:r>
            <a:rPr lang="en-NZ" b="1" dirty="0">
              <a:solidFill>
                <a:schemeClr val="bg1"/>
              </a:solidFill>
            </a:rPr>
            <a:t>H </a:t>
          </a:r>
        </a:p>
        <a:p>
          <a:r>
            <a:rPr lang="en-NZ" b="1" dirty="0">
              <a:solidFill>
                <a:schemeClr val="bg1"/>
              </a:solidFill>
            </a:rPr>
            <a:t>Energy Efficiency</a:t>
          </a:r>
        </a:p>
      </dgm:t>
    </dgm:pt>
    <dgm:pt modelId="{F0D40496-AF8A-465D-A6C2-F4F8381CF074}" type="parTrans" cxnId="{3BB07C2C-C898-46FC-9679-C01CCEF7E142}">
      <dgm:prSet/>
      <dgm:spPr/>
      <dgm:t>
        <a:bodyPr/>
        <a:lstStyle/>
        <a:p>
          <a:endParaRPr lang="en-NZ" b="1"/>
        </a:p>
      </dgm:t>
    </dgm:pt>
    <dgm:pt modelId="{FE138148-B7F3-4140-BD1B-21FEA2C74541}" type="sibTrans" cxnId="{3BB07C2C-C898-46FC-9679-C01CCEF7E142}">
      <dgm:prSet/>
      <dgm:spPr/>
      <dgm:t>
        <a:bodyPr/>
        <a:lstStyle/>
        <a:p>
          <a:endParaRPr lang="en-NZ" b="1"/>
        </a:p>
      </dgm:t>
    </dgm:pt>
    <dgm:pt modelId="{0256F37B-4541-491E-85F9-F5A762980B19}">
      <dgm:prSet phldrT="[Text]"/>
      <dgm:spPr>
        <a:solidFill>
          <a:srgbClr val="CCECFF"/>
        </a:solidFill>
      </dgm:spPr>
      <dgm:t>
        <a:bodyPr/>
        <a:lstStyle/>
        <a:p>
          <a:r>
            <a:rPr lang="en-NZ" b="0" dirty="0">
              <a:solidFill>
                <a:schemeClr val="tx1"/>
              </a:solidFill>
            </a:rPr>
            <a:t>G1 Personal Hygiene</a:t>
          </a:r>
        </a:p>
      </dgm:t>
    </dgm:pt>
    <dgm:pt modelId="{77F415EB-ACF9-4D44-83B0-A33752FFA197}" type="parTrans" cxnId="{F56B117D-FD74-4ADA-A9BB-5EE609E15CB0}">
      <dgm:prSet/>
      <dgm:spPr/>
      <dgm:t>
        <a:bodyPr/>
        <a:lstStyle/>
        <a:p>
          <a:endParaRPr lang="en-NZ" b="1"/>
        </a:p>
      </dgm:t>
    </dgm:pt>
    <dgm:pt modelId="{E4EBAA11-A5CE-4D7E-8BFC-41BCC843B5B1}" type="sibTrans" cxnId="{F56B117D-FD74-4ADA-A9BB-5EE609E15CB0}">
      <dgm:prSet/>
      <dgm:spPr/>
      <dgm:t>
        <a:bodyPr/>
        <a:lstStyle/>
        <a:p>
          <a:endParaRPr lang="en-NZ" b="1"/>
        </a:p>
      </dgm:t>
    </dgm:pt>
    <dgm:pt modelId="{3979E40C-59C3-45F0-8E28-34053A12B077}">
      <dgm:prSet phldrT="[Text]"/>
      <dgm:spPr>
        <a:solidFill>
          <a:srgbClr val="CCECFF"/>
        </a:solidFill>
      </dgm:spPr>
      <dgm:t>
        <a:bodyPr/>
        <a:lstStyle/>
        <a:p>
          <a:r>
            <a:rPr lang="en-NZ" b="0" dirty="0">
              <a:solidFill>
                <a:schemeClr val="tx1"/>
              </a:solidFill>
            </a:rPr>
            <a:t>G2 Laundering</a:t>
          </a:r>
        </a:p>
      </dgm:t>
    </dgm:pt>
    <dgm:pt modelId="{7F2C6F89-EEE7-426D-8532-B971C6238EBD}" type="parTrans" cxnId="{BB45FA92-EF73-4587-B988-B04E60D8E4A4}">
      <dgm:prSet/>
      <dgm:spPr/>
      <dgm:t>
        <a:bodyPr/>
        <a:lstStyle/>
        <a:p>
          <a:endParaRPr lang="en-NZ" b="1"/>
        </a:p>
      </dgm:t>
    </dgm:pt>
    <dgm:pt modelId="{D1A2118E-8B74-480D-A6E4-3008BC2ACA66}" type="sibTrans" cxnId="{BB45FA92-EF73-4587-B988-B04E60D8E4A4}">
      <dgm:prSet/>
      <dgm:spPr/>
      <dgm:t>
        <a:bodyPr/>
        <a:lstStyle/>
        <a:p>
          <a:endParaRPr lang="en-NZ" b="1"/>
        </a:p>
      </dgm:t>
    </dgm:pt>
    <dgm:pt modelId="{BE2EC7A1-0EEE-4F7F-97AE-DE04D4B35AF1}">
      <dgm:prSet phldrT="[Text]"/>
      <dgm:spPr>
        <a:solidFill>
          <a:srgbClr val="CCECFF"/>
        </a:solidFill>
      </dgm:spPr>
      <dgm:t>
        <a:bodyPr/>
        <a:lstStyle/>
        <a:p>
          <a:r>
            <a:rPr lang="en-NZ" b="0" dirty="0">
              <a:solidFill>
                <a:schemeClr val="tx1"/>
              </a:solidFill>
            </a:rPr>
            <a:t>G3 Food Preparation</a:t>
          </a:r>
        </a:p>
      </dgm:t>
    </dgm:pt>
    <dgm:pt modelId="{F42CE44D-7A53-472B-9E50-F59F5222BA96}" type="parTrans" cxnId="{433675BF-8435-47CA-820B-3137E00EF6CF}">
      <dgm:prSet/>
      <dgm:spPr/>
      <dgm:t>
        <a:bodyPr/>
        <a:lstStyle/>
        <a:p>
          <a:endParaRPr lang="en-NZ" b="1"/>
        </a:p>
      </dgm:t>
    </dgm:pt>
    <dgm:pt modelId="{CBACB7DA-C697-40A8-B761-E7CAE08D4C5E}" type="sibTrans" cxnId="{433675BF-8435-47CA-820B-3137E00EF6CF}">
      <dgm:prSet/>
      <dgm:spPr/>
      <dgm:t>
        <a:bodyPr/>
        <a:lstStyle/>
        <a:p>
          <a:endParaRPr lang="en-NZ" b="1"/>
        </a:p>
      </dgm:t>
    </dgm:pt>
    <dgm:pt modelId="{C2A03C8D-BC46-4D3F-8296-D841958AE8C8}">
      <dgm:prSet phldrT="[Text]"/>
      <dgm:spPr>
        <a:solidFill>
          <a:schemeClr val="tx1">
            <a:lumMod val="50000"/>
            <a:lumOff val="50000"/>
          </a:schemeClr>
        </a:solidFill>
        <a:ln w="19050">
          <a:solidFill>
            <a:schemeClr val="tx1"/>
          </a:solidFill>
        </a:ln>
      </dgm:spPr>
      <dgm:t>
        <a:bodyPr/>
        <a:lstStyle/>
        <a:p>
          <a:r>
            <a:rPr lang="en-NZ" b="1" dirty="0">
              <a:solidFill>
                <a:schemeClr val="bg1"/>
              </a:solidFill>
            </a:rPr>
            <a:t>G4 Ventilation</a:t>
          </a:r>
        </a:p>
      </dgm:t>
    </dgm:pt>
    <dgm:pt modelId="{6D82996B-57BA-4B14-8932-7BA19D2F3A1C}" type="parTrans" cxnId="{08ADA722-3641-4D6B-BBBE-391E504DF55B}">
      <dgm:prSet/>
      <dgm:spPr/>
      <dgm:t>
        <a:bodyPr/>
        <a:lstStyle/>
        <a:p>
          <a:endParaRPr lang="en-NZ" b="1"/>
        </a:p>
      </dgm:t>
    </dgm:pt>
    <dgm:pt modelId="{4CBD256C-32EF-4CE7-AEAA-845C76EAAD70}" type="sibTrans" cxnId="{08ADA722-3641-4D6B-BBBE-391E504DF55B}">
      <dgm:prSet/>
      <dgm:spPr/>
      <dgm:t>
        <a:bodyPr/>
        <a:lstStyle/>
        <a:p>
          <a:endParaRPr lang="en-NZ" b="1"/>
        </a:p>
      </dgm:t>
    </dgm:pt>
    <dgm:pt modelId="{EAD7015D-6336-442F-85DF-32D3AC2240D2}">
      <dgm:prSet phldrT="[Text]"/>
      <dgm:spPr>
        <a:solidFill>
          <a:schemeClr val="tx1">
            <a:lumMod val="50000"/>
            <a:lumOff val="50000"/>
          </a:schemeClr>
        </a:solidFill>
        <a:ln w="19050">
          <a:solidFill>
            <a:schemeClr val="tx1"/>
          </a:solidFill>
        </a:ln>
      </dgm:spPr>
      <dgm:t>
        <a:bodyPr/>
        <a:lstStyle/>
        <a:p>
          <a:r>
            <a:rPr lang="en-NZ" b="0" dirty="0">
              <a:solidFill>
                <a:schemeClr val="bg1"/>
              </a:solidFill>
            </a:rPr>
            <a:t>G5 Interior Environment</a:t>
          </a:r>
        </a:p>
      </dgm:t>
    </dgm:pt>
    <dgm:pt modelId="{EDC342FD-6DBD-4B6C-8DBD-EB7891AC1BF7}" type="parTrans" cxnId="{AD7E42AF-4C96-4AB0-A597-BC834C3AF620}">
      <dgm:prSet/>
      <dgm:spPr/>
      <dgm:t>
        <a:bodyPr/>
        <a:lstStyle/>
        <a:p>
          <a:endParaRPr lang="en-NZ" b="1"/>
        </a:p>
      </dgm:t>
    </dgm:pt>
    <dgm:pt modelId="{68DBD215-DFD7-4AA9-A6A3-C84150DB28D2}" type="sibTrans" cxnId="{AD7E42AF-4C96-4AB0-A597-BC834C3AF620}">
      <dgm:prSet/>
      <dgm:spPr/>
      <dgm:t>
        <a:bodyPr/>
        <a:lstStyle/>
        <a:p>
          <a:endParaRPr lang="en-NZ" b="1"/>
        </a:p>
      </dgm:t>
    </dgm:pt>
    <dgm:pt modelId="{60EFF8FB-DFD8-4ED0-8296-FFA32BAF6178}">
      <dgm:prSet phldrT="[Text]"/>
      <dgm:spPr>
        <a:solidFill>
          <a:schemeClr val="tx1">
            <a:lumMod val="50000"/>
            <a:lumOff val="50000"/>
          </a:schemeClr>
        </a:solidFill>
        <a:ln w="19050">
          <a:solidFill>
            <a:schemeClr val="tx1"/>
          </a:solidFill>
        </a:ln>
      </dgm:spPr>
      <dgm:t>
        <a:bodyPr/>
        <a:lstStyle/>
        <a:p>
          <a:r>
            <a:rPr lang="en-NZ" b="0" dirty="0">
              <a:solidFill>
                <a:schemeClr val="bg1"/>
              </a:solidFill>
            </a:rPr>
            <a:t>G7 Natural Light</a:t>
          </a:r>
        </a:p>
      </dgm:t>
    </dgm:pt>
    <dgm:pt modelId="{DAC033E3-E276-4E78-B41F-E00E4812EF54}" type="parTrans" cxnId="{70E4FCA0-623A-4401-977A-CF66792608B5}">
      <dgm:prSet/>
      <dgm:spPr/>
      <dgm:t>
        <a:bodyPr/>
        <a:lstStyle/>
        <a:p>
          <a:endParaRPr lang="en-NZ" b="1"/>
        </a:p>
      </dgm:t>
    </dgm:pt>
    <dgm:pt modelId="{84C0E500-0A4C-4E60-8D9E-A301ECE597CC}" type="sibTrans" cxnId="{70E4FCA0-623A-4401-977A-CF66792608B5}">
      <dgm:prSet/>
      <dgm:spPr/>
      <dgm:t>
        <a:bodyPr/>
        <a:lstStyle/>
        <a:p>
          <a:endParaRPr lang="en-NZ" b="1"/>
        </a:p>
      </dgm:t>
    </dgm:pt>
    <dgm:pt modelId="{DA585021-0231-4D02-AC44-2522FB320402}">
      <dgm:prSet phldrT="[Text]"/>
      <dgm:spPr>
        <a:solidFill>
          <a:srgbClr val="CCECFF"/>
        </a:solidFill>
      </dgm:spPr>
      <dgm:t>
        <a:bodyPr/>
        <a:lstStyle/>
        <a:p>
          <a:r>
            <a:rPr lang="en-NZ" b="0" dirty="0">
              <a:solidFill>
                <a:schemeClr val="tx1"/>
              </a:solidFill>
            </a:rPr>
            <a:t>G8 Artificial Light</a:t>
          </a:r>
        </a:p>
      </dgm:t>
    </dgm:pt>
    <dgm:pt modelId="{567AD799-D686-4443-A628-EB5587E2C760}" type="parTrans" cxnId="{EDEC8E3A-E813-43A8-A8A7-6F703D0EA16E}">
      <dgm:prSet/>
      <dgm:spPr/>
      <dgm:t>
        <a:bodyPr/>
        <a:lstStyle/>
        <a:p>
          <a:endParaRPr lang="en-NZ" b="1"/>
        </a:p>
      </dgm:t>
    </dgm:pt>
    <dgm:pt modelId="{03964147-FE69-42A9-8C09-F74FD86373BA}" type="sibTrans" cxnId="{EDEC8E3A-E813-43A8-A8A7-6F703D0EA16E}">
      <dgm:prSet/>
      <dgm:spPr/>
      <dgm:t>
        <a:bodyPr/>
        <a:lstStyle/>
        <a:p>
          <a:endParaRPr lang="en-NZ" b="1"/>
        </a:p>
      </dgm:t>
    </dgm:pt>
    <dgm:pt modelId="{A11D5B39-E42B-4488-A918-E253940D5FF8}">
      <dgm:prSet phldrT="[Text]"/>
      <dgm:spPr>
        <a:solidFill>
          <a:srgbClr val="CCECFF"/>
        </a:solidFill>
      </dgm:spPr>
      <dgm:t>
        <a:bodyPr/>
        <a:lstStyle/>
        <a:p>
          <a:r>
            <a:rPr lang="en-NZ" b="0" dirty="0">
              <a:solidFill>
                <a:schemeClr val="tx1"/>
              </a:solidFill>
            </a:rPr>
            <a:t>G9 Electricity</a:t>
          </a:r>
        </a:p>
      </dgm:t>
    </dgm:pt>
    <dgm:pt modelId="{405E095C-E4E7-4878-A7ED-F85447A155A5}" type="parTrans" cxnId="{6F88766B-3E66-4249-9FE3-DE09E9B5A89D}">
      <dgm:prSet/>
      <dgm:spPr/>
      <dgm:t>
        <a:bodyPr/>
        <a:lstStyle/>
        <a:p>
          <a:endParaRPr lang="en-NZ" b="1"/>
        </a:p>
      </dgm:t>
    </dgm:pt>
    <dgm:pt modelId="{779A22CE-6403-43FD-B107-AD24F2F7290F}" type="sibTrans" cxnId="{6F88766B-3E66-4249-9FE3-DE09E9B5A89D}">
      <dgm:prSet/>
      <dgm:spPr/>
      <dgm:t>
        <a:bodyPr/>
        <a:lstStyle/>
        <a:p>
          <a:endParaRPr lang="en-NZ" b="1"/>
        </a:p>
      </dgm:t>
    </dgm:pt>
    <dgm:pt modelId="{E2D2E2BC-36BD-4602-A81E-0243A22BB413}">
      <dgm:prSet phldrT="[Text]"/>
      <dgm:spPr>
        <a:solidFill>
          <a:srgbClr val="CCECFF"/>
        </a:solidFill>
      </dgm:spPr>
      <dgm:t>
        <a:bodyPr/>
        <a:lstStyle/>
        <a:p>
          <a:r>
            <a:rPr lang="en-NZ" b="0" dirty="0">
              <a:solidFill>
                <a:schemeClr val="tx1"/>
              </a:solidFill>
            </a:rPr>
            <a:t>G10 Piped Services</a:t>
          </a:r>
        </a:p>
      </dgm:t>
    </dgm:pt>
    <dgm:pt modelId="{D5517883-E25E-42E9-A7E2-287235C42FA9}" type="parTrans" cxnId="{2211D7CF-FF3E-4540-8A34-72F3156AC22C}">
      <dgm:prSet/>
      <dgm:spPr/>
      <dgm:t>
        <a:bodyPr/>
        <a:lstStyle/>
        <a:p>
          <a:endParaRPr lang="en-NZ" b="1"/>
        </a:p>
      </dgm:t>
    </dgm:pt>
    <dgm:pt modelId="{64B3DA8A-A850-44CA-BCBB-B454BCD40897}" type="sibTrans" cxnId="{2211D7CF-FF3E-4540-8A34-72F3156AC22C}">
      <dgm:prSet/>
      <dgm:spPr/>
      <dgm:t>
        <a:bodyPr/>
        <a:lstStyle/>
        <a:p>
          <a:endParaRPr lang="en-NZ" b="1"/>
        </a:p>
      </dgm:t>
    </dgm:pt>
    <dgm:pt modelId="{6815EB28-9795-44A1-B36E-B618DA8356A4}">
      <dgm:prSet phldrT="[Text]"/>
      <dgm:spPr>
        <a:solidFill>
          <a:srgbClr val="CCECFF"/>
        </a:solidFill>
      </dgm:spPr>
      <dgm:t>
        <a:bodyPr/>
        <a:lstStyle/>
        <a:p>
          <a:r>
            <a:rPr lang="en-NZ" b="0" dirty="0">
              <a:solidFill>
                <a:schemeClr val="tx1"/>
              </a:solidFill>
            </a:rPr>
            <a:t>G11 Gas as an Energy Source</a:t>
          </a:r>
        </a:p>
      </dgm:t>
    </dgm:pt>
    <dgm:pt modelId="{A1EE5144-2BC4-408C-85BE-6162E25394E9}" type="parTrans" cxnId="{F13FC9BB-9792-4EE9-B9CA-EDF9FB1AEF6B}">
      <dgm:prSet/>
      <dgm:spPr/>
      <dgm:t>
        <a:bodyPr/>
        <a:lstStyle/>
        <a:p>
          <a:endParaRPr lang="en-NZ" b="1"/>
        </a:p>
      </dgm:t>
    </dgm:pt>
    <dgm:pt modelId="{D22C92C9-F6BD-418E-83B2-44470C737A6D}" type="sibTrans" cxnId="{F13FC9BB-9792-4EE9-B9CA-EDF9FB1AEF6B}">
      <dgm:prSet/>
      <dgm:spPr/>
      <dgm:t>
        <a:bodyPr/>
        <a:lstStyle/>
        <a:p>
          <a:endParaRPr lang="en-NZ" b="1"/>
        </a:p>
      </dgm:t>
    </dgm:pt>
    <dgm:pt modelId="{B9102586-1A16-4C15-B207-D6CDA5DC9A34}">
      <dgm:prSet phldrT="[Text]"/>
      <dgm:spPr>
        <a:solidFill>
          <a:srgbClr val="CCECFF"/>
        </a:solidFill>
      </dgm:spPr>
      <dgm:t>
        <a:bodyPr/>
        <a:lstStyle/>
        <a:p>
          <a:r>
            <a:rPr lang="en-NZ" b="0" dirty="0">
              <a:solidFill>
                <a:schemeClr val="tx1"/>
              </a:solidFill>
            </a:rPr>
            <a:t>G12 Water Supplies</a:t>
          </a:r>
        </a:p>
      </dgm:t>
    </dgm:pt>
    <dgm:pt modelId="{999F6543-7E69-4B08-A3A8-BE72E46B72E3}" type="parTrans" cxnId="{849A30B8-09C5-4CD0-988C-7357F56294FE}">
      <dgm:prSet/>
      <dgm:spPr/>
      <dgm:t>
        <a:bodyPr/>
        <a:lstStyle/>
        <a:p>
          <a:endParaRPr lang="en-NZ" b="1"/>
        </a:p>
      </dgm:t>
    </dgm:pt>
    <dgm:pt modelId="{F5DF15DA-78EF-45CE-B497-6F26400A1120}" type="sibTrans" cxnId="{849A30B8-09C5-4CD0-988C-7357F56294FE}">
      <dgm:prSet/>
      <dgm:spPr/>
      <dgm:t>
        <a:bodyPr/>
        <a:lstStyle/>
        <a:p>
          <a:endParaRPr lang="en-NZ" b="1"/>
        </a:p>
      </dgm:t>
    </dgm:pt>
    <dgm:pt modelId="{FF040B8E-7DE2-4D16-85D2-36743E1343BF}">
      <dgm:prSet phldrT="[Text]"/>
      <dgm:spPr>
        <a:solidFill>
          <a:srgbClr val="CCECFF"/>
        </a:solidFill>
      </dgm:spPr>
      <dgm:t>
        <a:bodyPr/>
        <a:lstStyle/>
        <a:p>
          <a:r>
            <a:rPr lang="en-NZ" b="0" dirty="0">
              <a:solidFill>
                <a:schemeClr val="tx1"/>
              </a:solidFill>
            </a:rPr>
            <a:t>G13 Foul Water</a:t>
          </a:r>
        </a:p>
      </dgm:t>
    </dgm:pt>
    <dgm:pt modelId="{DBC62BD8-E9ED-4A95-A254-8CCDE26D30DA}" type="parTrans" cxnId="{07351FA9-C126-47F5-8A06-FF379105B57A}">
      <dgm:prSet/>
      <dgm:spPr/>
      <dgm:t>
        <a:bodyPr/>
        <a:lstStyle/>
        <a:p>
          <a:endParaRPr lang="en-NZ" b="1"/>
        </a:p>
      </dgm:t>
    </dgm:pt>
    <dgm:pt modelId="{E047F448-7D1D-4093-BF10-014D37DFB624}" type="sibTrans" cxnId="{07351FA9-C126-47F5-8A06-FF379105B57A}">
      <dgm:prSet/>
      <dgm:spPr/>
      <dgm:t>
        <a:bodyPr/>
        <a:lstStyle/>
        <a:p>
          <a:endParaRPr lang="en-NZ" b="1"/>
        </a:p>
      </dgm:t>
    </dgm:pt>
    <dgm:pt modelId="{CC0F9C7F-F3B2-40D2-973A-96B66B7DDFF5}">
      <dgm:prSet phldrT="[Text]"/>
      <dgm:spPr>
        <a:solidFill>
          <a:srgbClr val="CCECFF"/>
        </a:solidFill>
      </dgm:spPr>
      <dgm:t>
        <a:bodyPr/>
        <a:lstStyle/>
        <a:p>
          <a:r>
            <a:rPr lang="en-NZ" b="0" dirty="0">
              <a:solidFill>
                <a:schemeClr val="tx1"/>
              </a:solidFill>
            </a:rPr>
            <a:t>G14 Industrial Liquid Waste</a:t>
          </a:r>
        </a:p>
      </dgm:t>
    </dgm:pt>
    <dgm:pt modelId="{62776666-028B-4CC6-8EAE-BDA15BF80121}" type="parTrans" cxnId="{4B4A136E-E0B4-4932-B79D-236B26D3B1CA}">
      <dgm:prSet/>
      <dgm:spPr/>
      <dgm:t>
        <a:bodyPr/>
        <a:lstStyle/>
        <a:p>
          <a:endParaRPr lang="en-NZ" b="1"/>
        </a:p>
      </dgm:t>
    </dgm:pt>
    <dgm:pt modelId="{3CBD9E86-654E-44B5-A6DB-62DAA9001E47}" type="sibTrans" cxnId="{4B4A136E-E0B4-4932-B79D-236B26D3B1CA}">
      <dgm:prSet/>
      <dgm:spPr/>
      <dgm:t>
        <a:bodyPr/>
        <a:lstStyle/>
        <a:p>
          <a:endParaRPr lang="en-NZ" b="1"/>
        </a:p>
      </dgm:t>
    </dgm:pt>
    <dgm:pt modelId="{9C89723B-5389-43E4-9819-6B691D3FCDF3}">
      <dgm:prSet phldrT="[Text]"/>
      <dgm:spPr>
        <a:solidFill>
          <a:srgbClr val="CCECFF"/>
        </a:solidFill>
      </dgm:spPr>
      <dgm:t>
        <a:bodyPr/>
        <a:lstStyle/>
        <a:p>
          <a:r>
            <a:rPr lang="en-NZ" b="0" dirty="0">
              <a:solidFill>
                <a:schemeClr val="tx1"/>
              </a:solidFill>
            </a:rPr>
            <a:t>G15 Solid Waste</a:t>
          </a:r>
        </a:p>
      </dgm:t>
    </dgm:pt>
    <dgm:pt modelId="{37AE09C6-3F82-4EC8-AC40-44244A8C6916}" type="parTrans" cxnId="{83E77833-8F1D-4A57-BDB5-DE7C630660F9}">
      <dgm:prSet/>
      <dgm:spPr/>
      <dgm:t>
        <a:bodyPr/>
        <a:lstStyle/>
        <a:p>
          <a:endParaRPr lang="en-NZ" b="1"/>
        </a:p>
      </dgm:t>
    </dgm:pt>
    <dgm:pt modelId="{E1A247AE-B6D5-4D28-98C9-EA137CFF88D2}" type="sibTrans" cxnId="{83E77833-8F1D-4A57-BDB5-DE7C630660F9}">
      <dgm:prSet/>
      <dgm:spPr/>
      <dgm:t>
        <a:bodyPr/>
        <a:lstStyle/>
        <a:p>
          <a:endParaRPr lang="en-NZ" b="1"/>
        </a:p>
      </dgm:t>
    </dgm:pt>
    <dgm:pt modelId="{395350EC-6902-4989-AA7C-5B7F9466C3B7}">
      <dgm:prSet phldrT="[Text]"/>
      <dgm:spPr>
        <a:solidFill>
          <a:schemeClr val="tx1">
            <a:lumMod val="50000"/>
            <a:lumOff val="50000"/>
          </a:schemeClr>
        </a:solidFill>
        <a:ln w="19050">
          <a:solidFill>
            <a:schemeClr val="tx1"/>
          </a:solidFill>
        </a:ln>
      </dgm:spPr>
      <dgm:t>
        <a:bodyPr/>
        <a:lstStyle/>
        <a:p>
          <a:r>
            <a:rPr lang="en-NZ" b="1" dirty="0">
              <a:solidFill>
                <a:schemeClr val="bg1"/>
              </a:solidFill>
            </a:rPr>
            <a:t>H1 Energy Efficiency</a:t>
          </a:r>
        </a:p>
      </dgm:t>
    </dgm:pt>
    <dgm:pt modelId="{9F51C14F-BD97-491C-8D0A-3F8A2066A51E}" type="parTrans" cxnId="{24E42D4A-2F65-4979-ABEE-CA0016BFDD1C}">
      <dgm:prSet/>
      <dgm:spPr/>
      <dgm:t>
        <a:bodyPr/>
        <a:lstStyle/>
        <a:p>
          <a:endParaRPr lang="en-NZ" b="1"/>
        </a:p>
      </dgm:t>
    </dgm:pt>
    <dgm:pt modelId="{030A0BC4-1903-4DEB-9305-D9A7B20401EE}" type="sibTrans" cxnId="{24E42D4A-2F65-4979-ABEE-CA0016BFDD1C}">
      <dgm:prSet/>
      <dgm:spPr/>
      <dgm:t>
        <a:bodyPr/>
        <a:lstStyle/>
        <a:p>
          <a:endParaRPr lang="en-NZ" b="1"/>
        </a:p>
      </dgm:t>
    </dgm:pt>
    <dgm:pt modelId="{422545CF-5572-477A-A074-3F70DCA1D686}">
      <dgm:prSet phldrT="[Text]"/>
      <dgm:spPr>
        <a:solidFill>
          <a:srgbClr val="FF3300">
            <a:alpha val="50196"/>
          </a:srgbClr>
        </a:solidFill>
      </dgm:spPr>
      <dgm:t>
        <a:bodyPr/>
        <a:lstStyle/>
        <a:p>
          <a:r>
            <a:rPr lang="en-NZ" b="0" dirty="0">
              <a:solidFill>
                <a:schemeClr val="tx1"/>
              </a:solidFill>
            </a:rPr>
            <a:t>C3 Fire Affecting Areas Beyond the Source</a:t>
          </a:r>
        </a:p>
      </dgm:t>
    </dgm:pt>
    <dgm:pt modelId="{466C6147-BA8C-49C3-8E05-CE196D92402E}" type="parTrans" cxnId="{38E056A7-9DF8-473D-B6CE-B5DA563E0290}">
      <dgm:prSet/>
      <dgm:spPr/>
      <dgm:t>
        <a:bodyPr/>
        <a:lstStyle/>
        <a:p>
          <a:endParaRPr lang="en-NZ" b="1"/>
        </a:p>
      </dgm:t>
    </dgm:pt>
    <dgm:pt modelId="{7D0CCF7B-5111-46BD-B943-C32FC12C192B}" type="sibTrans" cxnId="{38E056A7-9DF8-473D-B6CE-B5DA563E0290}">
      <dgm:prSet/>
      <dgm:spPr/>
      <dgm:t>
        <a:bodyPr/>
        <a:lstStyle/>
        <a:p>
          <a:endParaRPr lang="en-NZ" b="1"/>
        </a:p>
      </dgm:t>
    </dgm:pt>
    <dgm:pt modelId="{0EF5A25D-A233-4178-BB6A-690636A38EFC}">
      <dgm:prSet phldrT="[Text]"/>
      <dgm:spPr>
        <a:solidFill>
          <a:srgbClr val="FF3300">
            <a:alpha val="50196"/>
          </a:srgbClr>
        </a:solidFill>
      </dgm:spPr>
      <dgm:t>
        <a:bodyPr/>
        <a:lstStyle/>
        <a:p>
          <a:r>
            <a:rPr lang="en-NZ" b="0" dirty="0">
              <a:solidFill>
                <a:schemeClr val="tx1"/>
              </a:solidFill>
            </a:rPr>
            <a:t>C4 Movement to a Place of Safety</a:t>
          </a:r>
        </a:p>
      </dgm:t>
    </dgm:pt>
    <dgm:pt modelId="{BD4E4C73-096B-4624-81CD-B0E0147396B7}" type="parTrans" cxnId="{28394DF9-8BBB-425A-975E-1861D66D46C0}">
      <dgm:prSet/>
      <dgm:spPr/>
      <dgm:t>
        <a:bodyPr/>
        <a:lstStyle/>
        <a:p>
          <a:endParaRPr lang="en-NZ" b="1"/>
        </a:p>
      </dgm:t>
    </dgm:pt>
    <dgm:pt modelId="{B766A5B5-DF88-49A5-A238-FD25CF4539C7}" type="sibTrans" cxnId="{28394DF9-8BBB-425A-975E-1861D66D46C0}">
      <dgm:prSet/>
      <dgm:spPr/>
      <dgm:t>
        <a:bodyPr/>
        <a:lstStyle/>
        <a:p>
          <a:endParaRPr lang="en-NZ" b="1"/>
        </a:p>
      </dgm:t>
    </dgm:pt>
    <dgm:pt modelId="{48BF81E8-22CC-49FA-B5E3-C34DB14B1A51}">
      <dgm:prSet phldrT="[Text]"/>
      <dgm:spPr>
        <a:solidFill>
          <a:srgbClr val="FF3300">
            <a:alpha val="50196"/>
          </a:srgbClr>
        </a:solidFill>
      </dgm:spPr>
      <dgm:t>
        <a:bodyPr/>
        <a:lstStyle/>
        <a:p>
          <a:r>
            <a:rPr lang="en-NZ" b="0" dirty="0">
              <a:solidFill>
                <a:schemeClr val="tx1"/>
              </a:solidFill>
            </a:rPr>
            <a:t>C5 Access and Safety for Firefighting Operations</a:t>
          </a:r>
        </a:p>
      </dgm:t>
    </dgm:pt>
    <dgm:pt modelId="{053C02A8-321B-40DE-A7E4-C8101BB41CF9}" type="parTrans" cxnId="{01633F0A-87DB-4D6C-B188-0F75037C29E5}">
      <dgm:prSet/>
      <dgm:spPr/>
      <dgm:t>
        <a:bodyPr/>
        <a:lstStyle/>
        <a:p>
          <a:endParaRPr lang="en-NZ" b="1"/>
        </a:p>
      </dgm:t>
    </dgm:pt>
    <dgm:pt modelId="{D4AA7D39-9FC7-4EA6-B417-4E8B6DD8847F}" type="sibTrans" cxnId="{01633F0A-87DB-4D6C-B188-0F75037C29E5}">
      <dgm:prSet/>
      <dgm:spPr/>
      <dgm:t>
        <a:bodyPr/>
        <a:lstStyle/>
        <a:p>
          <a:endParaRPr lang="en-NZ" b="1"/>
        </a:p>
      </dgm:t>
    </dgm:pt>
    <dgm:pt modelId="{ED4C3114-5D97-4503-944B-0215DA4C2CAE}">
      <dgm:prSet phldrT="[Text]"/>
      <dgm:spPr>
        <a:solidFill>
          <a:srgbClr val="FF3300">
            <a:alpha val="50196"/>
          </a:srgbClr>
        </a:solidFill>
      </dgm:spPr>
      <dgm:t>
        <a:bodyPr/>
        <a:lstStyle/>
        <a:p>
          <a:r>
            <a:rPr lang="en-NZ" b="0" dirty="0">
              <a:solidFill>
                <a:schemeClr val="tx1"/>
              </a:solidFill>
            </a:rPr>
            <a:t>C6 Structural Stability</a:t>
          </a:r>
        </a:p>
      </dgm:t>
    </dgm:pt>
    <dgm:pt modelId="{B72F3838-FD09-49DE-B932-C3453A5D7F5F}" type="parTrans" cxnId="{A44488B9-88F0-4DCE-8662-9198FE983EAA}">
      <dgm:prSet/>
      <dgm:spPr/>
      <dgm:t>
        <a:bodyPr/>
        <a:lstStyle/>
        <a:p>
          <a:endParaRPr lang="en-NZ" b="1"/>
        </a:p>
      </dgm:t>
    </dgm:pt>
    <dgm:pt modelId="{678D9C81-43A9-4BC7-B651-AA6550D6D736}" type="sibTrans" cxnId="{A44488B9-88F0-4DCE-8662-9198FE983EAA}">
      <dgm:prSet/>
      <dgm:spPr/>
      <dgm:t>
        <a:bodyPr/>
        <a:lstStyle/>
        <a:p>
          <a:endParaRPr lang="en-NZ" b="1"/>
        </a:p>
      </dgm:t>
    </dgm:pt>
    <dgm:pt modelId="{E2D52416-172A-48AD-A40F-75980BD7EC75}">
      <dgm:prSet phldrT="[Text]"/>
      <dgm:spPr>
        <a:solidFill>
          <a:srgbClr val="FFCC66"/>
        </a:solidFill>
      </dgm:spPr>
      <dgm:t>
        <a:bodyPr/>
        <a:lstStyle/>
        <a:p>
          <a:r>
            <a:rPr lang="en-NZ" b="0" dirty="0">
              <a:solidFill>
                <a:schemeClr val="tx1"/>
              </a:solidFill>
            </a:rPr>
            <a:t>D1 Access Routes</a:t>
          </a:r>
        </a:p>
      </dgm:t>
    </dgm:pt>
    <dgm:pt modelId="{03984280-EDE1-44AD-8576-6CB50F064827}" type="parTrans" cxnId="{537AAF90-9CB4-4A3C-9B83-8203C32C7BDD}">
      <dgm:prSet/>
      <dgm:spPr/>
      <dgm:t>
        <a:bodyPr/>
        <a:lstStyle/>
        <a:p>
          <a:endParaRPr lang="en-NZ" b="1"/>
        </a:p>
      </dgm:t>
    </dgm:pt>
    <dgm:pt modelId="{4FABC641-5666-4BEE-BCC0-CC5723AC7E4E}" type="sibTrans" cxnId="{537AAF90-9CB4-4A3C-9B83-8203C32C7BDD}">
      <dgm:prSet/>
      <dgm:spPr/>
      <dgm:t>
        <a:bodyPr/>
        <a:lstStyle/>
        <a:p>
          <a:endParaRPr lang="en-NZ" b="1"/>
        </a:p>
      </dgm:t>
    </dgm:pt>
    <dgm:pt modelId="{42BE5B80-EDC3-4888-B2A3-9E230AB9E69E}">
      <dgm:prSet phldrT="[Text]"/>
      <dgm:spPr>
        <a:solidFill>
          <a:srgbClr val="FFCC66"/>
        </a:solidFill>
      </dgm:spPr>
      <dgm:t>
        <a:bodyPr/>
        <a:lstStyle/>
        <a:p>
          <a:r>
            <a:rPr lang="en-NZ" b="0" dirty="0">
              <a:solidFill>
                <a:schemeClr val="tx1"/>
              </a:solidFill>
            </a:rPr>
            <a:t>D2 Mechanical Installations for Access</a:t>
          </a:r>
        </a:p>
      </dgm:t>
    </dgm:pt>
    <dgm:pt modelId="{7042ECFB-8C52-48CE-BF80-BC0F44D848FC}" type="parTrans" cxnId="{BB9B052C-4C6E-4BCB-9862-B279AC12754B}">
      <dgm:prSet/>
      <dgm:spPr/>
      <dgm:t>
        <a:bodyPr/>
        <a:lstStyle/>
        <a:p>
          <a:endParaRPr lang="en-NZ" b="1"/>
        </a:p>
      </dgm:t>
    </dgm:pt>
    <dgm:pt modelId="{02CE972F-542F-4978-A269-113E9AE46C90}" type="sibTrans" cxnId="{BB9B052C-4C6E-4BCB-9862-B279AC12754B}">
      <dgm:prSet/>
      <dgm:spPr/>
      <dgm:t>
        <a:bodyPr/>
        <a:lstStyle/>
        <a:p>
          <a:endParaRPr lang="en-NZ" b="1"/>
        </a:p>
      </dgm:t>
    </dgm:pt>
    <dgm:pt modelId="{C913C810-1B7F-47EF-B020-D0C6D8347E05}">
      <dgm:prSet phldrT="[Text]"/>
      <dgm:spPr>
        <a:solidFill>
          <a:schemeClr val="tx1">
            <a:lumMod val="50000"/>
            <a:lumOff val="50000"/>
          </a:schemeClr>
        </a:solidFill>
        <a:ln w="19050">
          <a:solidFill>
            <a:schemeClr val="tx1"/>
          </a:solidFill>
        </a:ln>
      </dgm:spPr>
      <dgm:t>
        <a:bodyPr/>
        <a:lstStyle/>
        <a:p>
          <a:r>
            <a:rPr lang="en-NZ" b="0" dirty="0">
              <a:solidFill>
                <a:schemeClr val="bg1"/>
              </a:solidFill>
            </a:rPr>
            <a:t>E1 Surface Water</a:t>
          </a:r>
        </a:p>
      </dgm:t>
    </dgm:pt>
    <dgm:pt modelId="{ACD43F9C-AE08-420A-9689-A99871C1BEE0}" type="parTrans" cxnId="{397E14FB-F08C-4070-BF16-CA8F0F9B655E}">
      <dgm:prSet/>
      <dgm:spPr/>
      <dgm:t>
        <a:bodyPr/>
        <a:lstStyle/>
        <a:p>
          <a:endParaRPr lang="en-NZ" b="1"/>
        </a:p>
      </dgm:t>
    </dgm:pt>
    <dgm:pt modelId="{F32037C4-928E-4F52-9AAA-0D5D9DAD8D70}" type="sibTrans" cxnId="{397E14FB-F08C-4070-BF16-CA8F0F9B655E}">
      <dgm:prSet/>
      <dgm:spPr/>
      <dgm:t>
        <a:bodyPr/>
        <a:lstStyle/>
        <a:p>
          <a:endParaRPr lang="en-NZ" b="1"/>
        </a:p>
      </dgm:t>
    </dgm:pt>
    <dgm:pt modelId="{12D893DB-7184-4191-B950-4F3D87C95616}">
      <dgm:prSet phldrT="[Text]"/>
      <dgm:spPr>
        <a:solidFill>
          <a:schemeClr val="accent6">
            <a:lumMod val="60000"/>
            <a:lumOff val="40000"/>
          </a:schemeClr>
        </a:solidFill>
      </dgm:spPr>
      <dgm:t>
        <a:bodyPr/>
        <a:lstStyle/>
        <a:p>
          <a:r>
            <a:rPr lang="en-NZ" b="0" dirty="0">
              <a:solidFill>
                <a:schemeClr val="tx1"/>
              </a:solidFill>
            </a:rPr>
            <a:t>E2 External Moisture</a:t>
          </a:r>
        </a:p>
      </dgm:t>
    </dgm:pt>
    <dgm:pt modelId="{C52687A5-7460-4A1C-9849-5327742D0015}" type="parTrans" cxnId="{CD0D0911-3232-413C-938B-1A29EF346EEF}">
      <dgm:prSet/>
      <dgm:spPr/>
      <dgm:t>
        <a:bodyPr/>
        <a:lstStyle/>
        <a:p>
          <a:endParaRPr lang="en-NZ" b="1"/>
        </a:p>
      </dgm:t>
    </dgm:pt>
    <dgm:pt modelId="{4B7BB1F8-485C-44B7-8A2C-9E878BBE45CD}" type="sibTrans" cxnId="{CD0D0911-3232-413C-938B-1A29EF346EEF}">
      <dgm:prSet/>
      <dgm:spPr/>
      <dgm:t>
        <a:bodyPr/>
        <a:lstStyle/>
        <a:p>
          <a:endParaRPr lang="en-NZ" b="1"/>
        </a:p>
      </dgm:t>
    </dgm:pt>
    <dgm:pt modelId="{1E8C7E95-849F-4B4E-AC39-160E7AAFCE10}">
      <dgm:prSet phldrT="[Text]"/>
      <dgm:spPr>
        <a:solidFill>
          <a:schemeClr val="tx1">
            <a:lumMod val="50000"/>
            <a:lumOff val="50000"/>
          </a:schemeClr>
        </a:solidFill>
        <a:ln w="19050">
          <a:solidFill>
            <a:schemeClr val="tx1"/>
          </a:solidFill>
        </a:ln>
      </dgm:spPr>
      <dgm:t>
        <a:bodyPr/>
        <a:lstStyle/>
        <a:p>
          <a:r>
            <a:rPr lang="en-NZ" b="0" dirty="0">
              <a:solidFill>
                <a:schemeClr val="bg1"/>
              </a:solidFill>
            </a:rPr>
            <a:t>E3 Internal Moisture</a:t>
          </a:r>
        </a:p>
      </dgm:t>
    </dgm:pt>
    <dgm:pt modelId="{8F596974-F236-46B6-B3BF-C8E70ED1CA0E}" type="parTrans" cxnId="{1A596959-1A4F-4045-A786-7480E3908DDF}">
      <dgm:prSet/>
      <dgm:spPr/>
      <dgm:t>
        <a:bodyPr/>
        <a:lstStyle/>
        <a:p>
          <a:endParaRPr lang="en-NZ" b="1"/>
        </a:p>
      </dgm:t>
    </dgm:pt>
    <dgm:pt modelId="{2FB406D6-8076-4106-A818-6C723CAA9038}" type="sibTrans" cxnId="{1A596959-1A4F-4045-A786-7480E3908DDF}">
      <dgm:prSet/>
      <dgm:spPr/>
      <dgm:t>
        <a:bodyPr/>
        <a:lstStyle/>
        <a:p>
          <a:endParaRPr lang="en-NZ" b="1"/>
        </a:p>
      </dgm:t>
    </dgm:pt>
    <dgm:pt modelId="{EEE98B41-367C-4EF7-AB9E-78B72A3973D9}">
      <dgm:prSet phldrT="[Text]"/>
      <dgm:spPr>
        <a:solidFill>
          <a:srgbClr val="9999FF"/>
        </a:solidFill>
      </dgm:spPr>
      <dgm:t>
        <a:bodyPr/>
        <a:lstStyle/>
        <a:p>
          <a:r>
            <a:rPr lang="en-NZ" b="0" dirty="0">
              <a:solidFill>
                <a:schemeClr val="tx1"/>
              </a:solidFill>
            </a:rPr>
            <a:t>F1 Hazardous Agents on Site</a:t>
          </a:r>
        </a:p>
      </dgm:t>
    </dgm:pt>
    <dgm:pt modelId="{D443E142-1680-47BD-A8E4-20C6DDD4650F}" type="parTrans" cxnId="{02B370BE-0E1D-40BB-A16B-968E76067CF5}">
      <dgm:prSet/>
      <dgm:spPr/>
      <dgm:t>
        <a:bodyPr/>
        <a:lstStyle/>
        <a:p>
          <a:endParaRPr lang="en-NZ" b="1"/>
        </a:p>
      </dgm:t>
    </dgm:pt>
    <dgm:pt modelId="{81BA5C93-6507-4AA8-8A60-7ABB8D1994F1}" type="sibTrans" cxnId="{02B370BE-0E1D-40BB-A16B-968E76067CF5}">
      <dgm:prSet/>
      <dgm:spPr/>
      <dgm:t>
        <a:bodyPr/>
        <a:lstStyle/>
        <a:p>
          <a:endParaRPr lang="en-NZ" b="1"/>
        </a:p>
      </dgm:t>
    </dgm:pt>
    <dgm:pt modelId="{886F5F07-407F-4CBF-8339-83E0DDE4A4F9}">
      <dgm:prSet phldrT="[Text]"/>
      <dgm:spPr>
        <a:solidFill>
          <a:schemeClr val="bg1">
            <a:lumMod val="50000"/>
          </a:schemeClr>
        </a:solidFill>
        <a:ln>
          <a:solidFill>
            <a:schemeClr val="tx1"/>
          </a:solidFill>
        </a:ln>
      </dgm:spPr>
      <dgm:t>
        <a:bodyPr/>
        <a:lstStyle/>
        <a:p>
          <a:r>
            <a:rPr lang="en-NZ" b="0" dirty="0">
              <a:solidFill>
                <a:schemeClr val="bg1"/>
              </a:solidFill>
            </a:rPr>
            <a:t>F2 Hazardous Building Materials</a:t>
          </a:r>
        </a:p>
      </dgm:t>
    </dgm:pt>
    <dgm:pt modelId="{CF42936E-9D17-4156-8EB5-22EDDE514F89}" type="parTrans" cxnId="{C3FFE6DD-40C0-4D42-B97C-D7D16E0FA757}">
      <dgm:prSet/>
      <dgm:spPr/>
      <dgm:t>
        <a:bodyPr/>
        <a:lstStyle/>
        <a:p>
          <a:endParaRPr lang="en-NZ" b="1"/>
        </a:p>
      </dgm:t>
    </dgm:pt>
    <dgm:pt modelId="{24D9C967-CEC8-4D25-A688-275D3623D8AB}" type="sibTrans" cxnId="{C3FFE6DD-40C0-4D42-B97C-D7D16E0FA757}">
      <dgm:prSet/>
      <dgm:spPr/>
      <dgm:t>
        <a:bodyPr/>
        <a:lstStyle/>
        <a:p>
          <a:endParaRPr lang="en-NZ" b="1"/>
        </a:p>
      </dgm:t>
    </dgm:pt>
    <dgm:pt modelId="{944065D8-C3B4-4039-B0E2-979885872EBC}">
      <dgm:prSet phldrT="[Text]"/>
      <dgm:spPr>
        <a:solidFill>
          <a:srgbClr val="9999FF"/>
        </a:solidFill>
      </dgm:spPr>
      <dgm:t>
        <a:bodyPr/>
        <a:lstStyle/>
        <a:p>
          <a:r>
            <a:rPr lang="en-NZ" b="0" dirty="0">
              <a:solidFill>
                <a:schemeClr val="tx1"/>
              </a:solidFill>
            </a:rPr>
            <a:t>F3 Hazardous Substances and Processes</a:t>
          </a:r>
        </a:p>
      </dgm:t>
    </dgm:pt>
    <dgm:pt modelId="{DA3BF001-BEA3-403C-872B-DC6FAEE584DF}" type="parTrans" cxnId="{51CAEA6C-8CD4-47A6-B103-C0996ABADB41}">
      <dgm:prSet/>
      <dgm:spPr/>
      <dgm:t>
        <a:bodyPr/>
        <a:lstStyle/>
        <a:p>
          <a:endParaRPr lang="en-NZ" b="1"/>
        </a:p>
      </dgm:t>
    </dgm:pt>
    <dgm:pt modelId="{6E792AF2-5429-4CCA-B628-222C1C68FBE7}" type="sibTrans" cxnId="{51CAEA6C-8CD4-47A6-B103-C0996ABADB41}">
      <dgm:prSet/>
      <dgm:spPr/>
      <dgm:t>
        <a:bodyPr/>
        <a:lstStyle/>
        <a:p>
          <a:endParaRPr lang="en-NZ" b="1"/>
        </a:p>
      </dgm:t>
    </dgm:pt>
    <dgm:pt modelId="{9E96D666-1422-4DDB-92F8-B4E25096CA27}">
      <dgm:prSet phldrT="[Text]"/>
      <dgm:spPr>
        <a:solidFill>
          <a:srgbClr val="9999FF"/>
        </a:solidFill>
      </dgm:spPr>
      <dgm:t>
        <a:bodyPr/>
        <a:lstStyle/>
        <a:p>
          <a:r>
            <a:rPr lang="en-NZ" b="0" dirty="0">
              <a:solidFill>
                <a:schemeClr val="tx1"/>
              </a:solidFill>
            </a:rPr>
            <a:t>F4 Safety from Falling</a:t>
          </a:r>
        </a:p>
      </dgm:t>
    </dgm:pt>
    <dgm:pt modelId="{169ADE51-F4A5-4216-B492-53CBBB0B028F}" type="parTrans" cxnId="{F411047F-1F35-49B5-9624-A146D413011F}">
      <dgm:prSet/>
      <dgm:spPr/>
      <dgm:t>
        <a:bodyPr/>
        <a:lstStyle/>
        <a:p>
          <a:endParaRPr lang="en-NZ" b="1"/>
        </a:p>
      </dgm:t>
    </dgm:pt>
    <dgm:pt modelId="{B309A844-ADCB-407D-A1B3-AC2F83D9660B}" type="sibTrans" cxnId="{F411047F-1F35-49B5-9624-A146D413011F}">
      <dgm:prSet/>
      <dgm:spPr/>
      <dgm:t>
        <a:bodyPr/>
        <a:lstStyle/>
        <a:p>
          <a:endParaRPr lang="en-NZ" b="1"/>
        </a:p>
      </dgm:t>
    </dgm:pt>
    <dgm:pt modelId="{4CBDA041-AA8A-406F-A522-78236030374E}">
      <dgm:prSet phldrT="[Text]"/>
      <dgm:spPr>
        <a:solidFill>
          <a:srgbClr val="9999FF"/>
        </a:solidFill>
      </dgm:spPr>
      <dgm:t>
        <a:bodyPr/>
        <a:lstStyle/>
        <a:p>
          <a:r>
            <a:rPr lang="en-NZ" b="0" dirty="0">
              <a:solidFill>
                <a:schemeClr val="tx1"/>
              </a:solidFill>
            </a:rPr>
            <a:t>F5 Construction and Demolition Hazards</a:t>
          </a:r>
        </a:p>
      </dgm:t>
    </dgm:pt>
    <dgm:pt modelId="{981BEAD0-713F-4EE2-87DA-A0AC02DE1148}" type="parTrans" cxnId="{82CF954B-3ECD-4F84-B886-86B9C630671C}">
      <dgm:prSet/>
      <dgm:spPr/>
      <dgm:t>
        <a:bodyPr/>
        <a:lstStyle/>
        <a:p>
          <a:endParaRPr lang="en-NZ" b="1"/>
        </a:p>
      </dgm:t>
    </dgm:pt>
    <dgm:pt modelId="{CE63EF71-5162-410D-83D2-52681C9DD3A0}" type="sibTrans" cxnId="{82CF954B-3ECD-4F84-B886-86B9C630671C}">
      <dgm:prSet/>
      <dgm:spPr/>
      <dgm:t>
        <a:bodyPr/>
        <a:lstStyle/>
        <a:p>
          <a:endParaRPr lang="en-NZ" b="1"/>
        </a:p>
      </dgm:t>
    </dgm:pt>
    <dgm:pt modelId="{DAE6D800-10D1-4035-BF74-A494D0A18C6C}">
      <dgm:prSet phldrT="[Text]"/>
      <dgm:spPr>
        <a:solidFill>
          <a:srgbClr val="9999FF"/>
        </a:solidFill>
      </dgm:spPr>
      <dgm:t>
        <a:bodyPr/>
        <a:lstStyle/>
        <a:p>
          <a:r>
            <a:rPr lang="en-NZ" b="0" dirty="0">
              <a:solidFill>
                <a:schemeClr val="tx1"/>
              </a:solidFill>
            </a:rPr>
            <a:t>F6 Visibility in Escape Routes</a:t>
          </a:r>
        </a:p>
      </dgm:t>
    </dgm:pt>
    <dgm:pt modelId="{C4D8CFAD-F45B-4B56-BAAE-B81A316B9252}" type="parTrans" cxnId="{5E8FC769-3406-4D44-8CDE-B5B65E796321}">
      <dgm:prSet/>
      <dgm:spPr/>
      <dgm:t>
        <a:bodyPr/>
        <a:lstStyle/>
        <a:p>
          <a:endParaRPr lang="en-NZ" b="1"/>
        </a:p>
      </dgm:t>
    </dgm:pt>
    <dgm:pt modelId="{CFCCFBED-3C65-4E02-8A2B-E0B302BD2A13}" type="sibTrans" cxnId="{5E8FC769-3406-4D44-8CDE-B5B65E796321}">
      <dgm:prSet/>
      <dgm:spPr/>
      <dgm:t>
        <a:bodyPr/>
        <a:lstStyle/>
        <a:p>
          <a:endParaRPr lang="en-NZ" b="1"/>
        </a:p>
      </dgm:t>
    </dgm:pt>
    <dgm:pt modelId="{AACED7B2-61DF-4EFB-B5FE-137E5AC427CA}">
      <dgm:prSet phldrT="[Text]"/>
      <dgm:spPr>
        <a:solidFill>
          <a:srgbClr val="9999FF"/>
        </a:solidFill>
      </dgm:spPr>
      <dgm:t>
        <a:bodyPr/>
        <a:lstStyle/>
        <a:p>
          <a:r>
            <a:rPr lang="en-NZ" b="0" dirty="0">
              <a:solidFill>
                <a:schemeClr val="tx1"/>
              </a:solidFill>
            </a:rPr>
            <a:t>F7 Warning Systems</a:t>
          </a:r>
        </a:p>
      </dgm:t>
    </dgm:pt>
    <dgm:pt modelId="{2BFF58C7-9B7B-4432-9E0B-EEADD5DFE7B2}" type="parTrans" cxnId="{8ADEF51D-70A1-4C75-BC0A-54AB60BFC4EB}">
      <dgm:prSet/>
      <dgm:spPr/>
      <dgm:t>
        <a:bodyPr/>
        <a:lstStyle/>
        <a:p>
          <a:endParaRPr lang="en-NZ" b="1"/>
        </a:p>
      </dgm:t>
    </dgm:pt>
    <dgm:pt modelId="{70DF9B93-BC69-4F9D-A2BF-7E198A59BFF7}" type="sibTrans" cxnId="{8ADEF51D-70A1-4C75-BC0A-54AB60BFC4EB}">
      <dgm:prSet/>
      <dgm:spPr/>
      <dgm:t>
        <a:bodyPr/>
        <a:lstStyle/>
        <a:p>
          <a:endParaRPr lang="en-NZ" b="1"/>
        </a:p>
      </dgm:t>
    </dgm:pt>
    <dgm:pt modelId="{7781FDA2-CF39-4379-9978-F69CAFDF02BD}">
      <dgm:prSet phldrT="[Text]"/>
      <dgm:spPr>
        <a:solidFill>
          <a:srgbClr val="9999FF"/>
        </a:solidFill>
      </dgm:spPr>
      <dgm:t>
        <a:bodyPr/>
        <a:lstStyle/>
        <a:p>
          <a:r>
            <a:rPr lang="en-NZ" b="0" dirty="0">
              <a:solidFill>
                <a:schemeClr val="tx1"/>
              </a:solidFill>
            </a:rPr>
            <a:t>F8 Signs</a:t>
          </a:r>
        </a:p>
      </dgm:t>
    </dgm:pt>
    <dgm:pt modelId="{983A0841-8482-4E34-AD46-0B65C965FF85}" type="parTrans" cxnId="{CB54A41A-20C1-4DAE-B273-2357C7061793}">
      <dgm:prSet/>
      <dgm:spPr/>
      <dgm:t>
        <a:bodyPr/>
        <a:lstStyle/>
        <a:p>
          <a:endParaRPr lang="en-NZ" b="1"/>
        </a:p>
      </dgm:t>
    </dgm:pt>
    <dgm:pt modelId="{3CFD73D8-5B9F-4383-BFDE-44D4E30D9839}" type="sibTrans" cxnId="{CB54A41A-20C1-4DAE-B273-2357C7061793}">
      <dgm:prSet/>
      <dgm:spPr/>
      <dgm:t>
        <a:bodyPr/>
        <a:lstStyle/>
        <a:p>
          <a:endParaRPr lang="en-NZ" b="1"/>
        </a:p>
      </dgm:t>
    </dgm:pt>
    <dgm:pt modelId="{0097A1EA-3B36-4B34-8713-F76035B691D2}">
      <dgm:prSet phldrT="[Text]"/>
      <dgm:spPr>
        <a:solidFill>
          <a:srgbClr val="9999FF"/>
        </a:solidFill>
      </dgm:spPr>
      <dgm:t>
        <a:bodyPr/>
        <a:lstStyle/>
        <a:p>
          <a:r>
            <a:rPr lang="en-NZ" b="0" dirty="0">
              <a:solidFill>
                <a:schemeClr val="tx1"/>
              </a:solidFill>
            </a:rPr>
            <a:t>F9 Restricting Access to Residential Pools</a:t>
          </a:r>
        </a:p>
      </dgm:t>
    </dgm:pt>
    <dgm:pt modelId="{02E27EC2-7366-40CF-BEA0-8509F93330FB}" type="parTrans" cxnId="{009481E6-7C35-4BAC-82C6-2E42B82C83EA}">
      <dgm:prSet/>
      <dgm:spPr/>
      <dgm:t>
        <a:bodyPr/>
        <a:lstStyle/>
        <a:p>
          <a:endParaRPr lang="en-NZ" b="1"/>
        </a:p>
      </dgm:t>
    </dgm:pt>
    <dgm:pt modelId="{0086FB9C-E1FA-46B3-9C4A-17C2337BD269}" type="sibTrans" cxnId="{009481E6-7C35-4BAC-82C6-2E42B82C83EA}">
      <dgm:prSet/>
      <dgm:spPr/>
      <dgm:t>
        <a:bodyPr/>
        <a:lstStyle/>
        <a:p>
          <a:endParaRPr lang="en-NZ" b="1"/>
        </a:p>
      </dgm:t>
    </dgm:pt>
    <dgm:pt modelId="{A01C8357-E5C5-4B12-ACCB-DD1710597748}">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ADC70199-2342-44D5-B966-CACFC9872243}" type="parTrans" cxnId="{7D8A2BF3-CC23-48E1-AAF2-660E78AA91E3}">
      <dgm:prSet/>
      <dgm:spPr/>
      <dgm:t>
        <a:bodyPr/>
        <a:lstStyle/>
        <a:p>
          <a:endParaRPr lang="en-NZ"/>
        </a:p>
      </dgm:t>
    </dgm:pt>
    <dgm:pt modelId="{C306D177-2527-4ED2-9402-2E555036BA52}" type="sibTrans" cxnId="{7D8A2BF3-CC23-48E1-AAF2-660E78AA91E3}">
      <dgm:prSet/>
      <dgm:spPr/>
      <dgm:t>
        <a:bodyPr/>
        <a:lstStyle/>
        <a:p>
          <a:endParaRPr lang="en-NZ"/>
        </a:p>
      </dgm:t>
    </dgm:pt>
    <dgm:pt modelId="{824ABAC4-F614-47AC-9646-1E711B7617F7}">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8DA1D2E8-2752-4B0B-910C-FBFD4D72ED5E}" type="parTrans" cxnId="{CC3D6EA2-D8EB-4FE3-885E-AC6AB3095218}">
      <dgm:prSet/>
      <dgm:spPr/>
      <dgm:t>
        <a:bodyPr/>
        <a:lstStyle/>
        <a:p>
          <a:endParaRPr lang="en-NZ"/>
        </a:p>
      </dgm:t>
    </dgm:pt>
    <dgm:pt modelId="{98673969-4001-4B28-B0F6-4DB111015A13}" type="sibTrans" cxnId="{CC3D6EA2-D8EB-4FE3-885E-AC6AB3095218}">
      <dgm:prSet/>
      <dgm:spPr/>
      <dgm:t>
        <a:bodyPr/>
        <a:lstStyle/>
        <a:p>
          <a:endParaRPr lang="en-NZ"/>
        </a:p>
      </dgm:t>
    </dgm:pt>
    <dgm:pt modelId="{ED66F029-29C6-4452-AF89-32F8F80D09B7}">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6097EC35-43AE-4D44-AB4D-E3AA9FD5F37E}" type="parTrans" cxnId="{D717296C-B7E1-4992-91F8-5BF81163CDA6}">
      <dgm:prSet/>
      <dgm:spPr/>
      <dgm:t>
        <a:bodyPr/>
        <a:lstStyle/>
        <a:p>
          <a:endParaRPr lang="en-NZ"/>
        </a:p>
      </dgm:t>
    </dgm:pt>
    <dgm:pt modelId="{423CAC52-51DB-42F2-AC51-8590D2EA9DF8}" type="sibTrans" cxnId="{D717296C-B7E1-4992-91F8-5BF81163CDA6}">
      <dgm:prSet/>
      <dgm:spPr/>
      <dgm:t>
        <a:bodyPr/>
        <a:lstStyle/>
        <a:p>
          <a:endParaRPr lang="en-NZ"/>
        </a:p>
      </dgm:t>
    </dgm:pt>
    <dgm:pt modelId="{8C847CC9-29A5-4517-8C63-B61B8121086C}">
      <dgm:prSet phldrT="[Text]"/>
      <dgm:spPr>
        <a:solidFill>
          <a:schemeClr val="tx1">
            <a:lumMod val="50000"/>
            <a:lumOff val="50000"/>
          </a:schemeClr>
        </a:solidFill>
        <a:ln w="19050">
          <a:solidFill>
            <a:schemeClr val="tx1"/>
          </a:solidFill>
        </a:ln>
      </dgm:spPr>
      <dgm:t>
        <a:bodyPr/>
        <a:lstStyle/>
        <a:p>
          <a:r>
            <a:rPr lang="en-NZ" b="0">
              <a:solidFill>
                <a:schemeClr val="bg1"/>
              </a:solidFill>
            </a:rPr>
            <a:t>G6 Airborne and Impact Sound</a:t>
          </a:r>
          <a:endParaRPr lang="en-NZ" b="0" dirty="0">
            <a:solidFill>
              <a:schemeClr val="bg1"/>
            </a:solidFill>
          </a:endParaRPr>
        </a:p>
      </dgm:t>
    </dgm:pt>
    <dgm:pt modelId="{FA822AF8-CCA8-4A4E-81E7-9F9F59D93767}" type="parTrans" cxnId="{3915AEB1-A402-4AD6-9E84-C351A9E2C4BE}">
      <dgm:prSet/>
      <dgm:spPr/>
      <dgm:t>
        <a:bodyPr/>
        <a:lstStyle/>
        <a:p>
          <a:endParaRPr lang="en-NZ"/>
        </a:p>
      </dgm:t>
    </dgm:pt>
    <dgm:pt modelId="{140278B8-5217-459F-A60E-3FA76CFC7897}" type="sibTrans" cxnId="{3915AEB1-A402-4AD6-9E84-C351A9E2C4BE}">
      <dgm:prSet/>
      <dgm:spPr/>
      <dgm:t>
        <a:bodyPr/>
        <a:lstStyle/>
        <a:p>
          <a:endParaRPr lang="en-NZ"/>
        </a:p>
      </dgm:t>
    </dgm:pt>
    <dgm:pt modelId="{DE0EAF82-FE14-4129-8419-1476F85A1ABE}">
      <dgm:prSet phldrT="[Text]" custT="1"/>
      <dgm:spPr>
        <a:solidFill>
          <a:schemeClr val="tx1"/>
        </a:solidFill>
        <a:ln>
          <a:solidFill>
            <a:schemeClr val="tx1"/>
          </a:solidFill>
        </a:ln>
      </dgm:spPr>
      <dgm:t>
        <a:bodyPr/>
        <a:lstStyle/>
        <a:p>
          <a:endParaRPr lang="en-NZ" sz="800" b="0" dirty="0">
            <a:solidFill>
              <a:schemeClr val="bg1"/>
            </a:solidFill>
          </a:endParaRPr>
        </a:p>
      </dgm:t>
    </dgm:pt>
    <dgm:pt modelId="{E49DAFB5-2B8C-4911-AFCC-E5F71F98C8BF}" type="parTrans" cxnId="{AC54F389-7481-482B-9309-6F57A1E9B377}">
      <dgm:prSet/>
      <dgm:spPr/>
      <dgm:t>
        <a:bodyPr/>
        <a:lstStyle/>
        <a:p>
          <a:endParaRPr lang="en-NZ"/>
        </a:p>
      </dgm:t>
    </dgm:pt>
    <dgm:pt modelId="{CBE6C08B-E0C1-4A7F-831C-8D4ED700A9E5}" type="sibTrans" cxnId="{AC54F389-7481-482B-9309-6F57A1E9B377}">
      <dgm:prSet/>
      <dgm:spPr/>
      <dgm:t>
        <a:bodyPr/>
        <a:lstStyle/>
        <a:p>
          <a:endParaRPr lang="en-NZ"/>
        </a:p>
      </dgm:t>
    </dgm:pt>
    <dgm:pt modelId="{C605BE17-3191-4F62-8B78-900220BB56F8}">
      <dgm:prSet phldrT="[Text]" custT="1"/>
      <dgm:spPr>
        <a:solidFill>
          <a:schemeClr val="tx1"/>
        </a:solidFill>
        <a:ln>
          <a:solidFill>
            <a:schemeClr val="tx1"/>
          </a:solidFill>
        </a:ln>
      </dgm:spPr>
      <dgm:t>
        <a:bodyPr/>
        <a:lstStyle/>
        <a:p>
          <a:endParaRPr lang="en-NZ" sz="800" b="0" dirty="0">
            <a:solidFill>
              <a:schemeClr val="bg1"/>
            </a:solidFill>
          </a:endParaRPr>
        </a:p>
      </dgm:t>
    </dgm:pt>
    <dgm:pt modelId="{77FD267D-288C-478D-9F06-B2BA75C0FFDD}" type="parTrans" cxnId="{5229EF22-F9B8-4835-A06C-BF91AA3E3A77}">
      <dgm:prSet/>
      <dgm:spPr/>
      <dgm:t>
        <a:bodyPr/>
        <a:lstStyle/>
        <a:p>
          <a:endParaRPr lang="en-NZ"/>
        </a:p>
      </dgm:t>
    </dgm:pt>
    <dgm:pt modelId="{F3C8285D-BEED-4161-820B-EB30ABD97E21}" type="sibTrans" cxnId="{5229EF22-F9B8-4835-A06C-BF91AA3E3A77}">
      <dgm:prSet/>
      <dgm:spPr/>
      <dgm:t>
        <a:bodyPr/>
        <a:lstStyle/>
        <a:p>
          <a:endParaRPr lang="en-NZ"/>
        </a:p>
      </dgm:t>
    </dgm:pt>
    <dgm:pt modelId="{4E999416-EA12-41E6-9971-A49242C397C1}">
      <dgm:prSet phldrT="[Text]" custT="1"/>
      <dgm:spPr>
        <a:solidFill>
          <a:schemeClr val="tx1"/>
        </a:solidFill>
        <a:ln>
          <a:solidFill>
            <a:schemeClr val="tx1"/>
          </a:solidFill>
        </a:ln>
      </dgm:spPr>
      <dgm:t>
        <a:bodyPr/>
        <a:lstStyle/>
        <a:p>
          <a:endParaRPr lang="en-NZ" sz="800" b="0" dirty="0">
            <a:solidFill>
              <a:schemeClr val="bg1"/>
            </a:solidFill>
          </a:endParaRPr>
        </a:p>
      </dgm:t>
    </dgm:pt>
    <dgm:pt modelId="{38BFAD37-2E54-4C02-8305-F1D1F5C9E2A9}" type="parTrans" cxnId="{BE7CFB36-CB91-4808-BA82-4FB6A577D79B}">
      <dgm:prSet/>
      <dgm:spPr/>
      <dgm:t>
        <a:bodyPr/>
        <a:lstStyle/>
        <a:p>
          <a:endParaRPr lang="en-NZ"/>
        </a:p>
      </dgm:t>
    </dgm:pt>
    <dgm:pt modelId="{0EDE9BF0-F11D-464C-8658-957379B85103}" type="sibTrans" cxnId="{BE7CFB36-CB91-4808-BA82-4FB6A577D79B}">
      <dgm:prSet/>
      <dgm:spPr/>
      <dgm:t>
        <a:bodyPr/>
        <a:lstStyle/>
        <a:p>
          <a:endParaRPr lang="en-NZ"/>
        </a:p>
      </dgm:t>
    </dgm:pt>
    <dgm:pt modelId="{BE42C892-D8E2-4273-8B05-040C941351C6}">
      <dgm:prSet phldrT="[Text]" custT="1"/>
      <dgm:spPr>
        <a:solidFill>
          <a:schemeClr val="tx1"/>
        </a:solidFill>
        <a:ln>
          <a:solidFill>
            <a:schemeClr val="tx1"/>
          </a:solidFill>
        </a:ln>
      </dgm:spPr>
      <dgm:t>
        <a:bodyPr/>
        <a:lstStyle/>
        <a:p>
          <a:endParaRPr lang="en-NZ" sz="800" b="0" dirty="0">
            <a:solidFill>
              <a:schemeClr val="bg1"/>
            </a:solidFill>
          </a:endParaRPr>
        </a:p>
      </dgm:t>
    </dgm:pt>
    <dgm:pt modelId="{7B9D4AFA-27C8-4069-8D00-79C3B9663723}" type="parTrans" cxnId="{D04C7AFF-5904-4F58-809B-36663FB113E4}">
      <dgm:prSet/>
      <dgm:spPr/>
      <dgm:t>
        <a:bodyPr/>
        <a:lstStyle/>
        <a:p>
          <a:endParaRPr lang="en-NZ"/>
        </a:p>
      </dgm:t>
    </dgm:pt>
    <dgm:pt modelId="{43D3FBA3-E2B2-4E4D-BFE6-95C67825F7DC}" type="sibTrans" cxnId="{D04C7AFF-5904-4F58-809B-36663FB113E4}">
      <dgm:prSet/>
      <dgm:spPr/>
      <dgm:t>
        <a:bodyPr/>
        <a:lstStyle/>
        <a:p>
          <a:endParaRPr lang="en-NZ"/>
        </a:p>
      </dgm:t>
    </dgm:pt>
    <dgm:pt modelId="{368AE7CB-A653-4427-BE6B-E60FBD7A58E0}">
      <dgm:prSet phldrT="[Text]" custT="1"/>
      <dgm:spPr>
        <a:solidFill>
          <a:schemeClr val="tx1"/>
        </a:solidFill>
        <a:ln>
          <a:solidFill>
            <a:schemeClr val="tx1"/>
          </a:solidFill>
        </a:ln>
      </dgm:spPr>
      <dgm:t>
        <a:bodyPr/>
        <a:lstStyle/>
        <a:p>
          <a:endParaRPr lang="en-NZ" sz="800" b="0" dirty="0">
            <a:solidFill>
              <a:schemeClr val="bg1"/>
            </a:solidFill>
          </a:endParaRPr>
        </a:p>
      </dgm:t>
    </dgm:pt>
    <dgm:pt modelId="{5DC0F08B-ECB6-4FE8-8314-06B22EF078EF}" type="parTrans" cxnId="{1F4033FB-0558-41FF-9B6D-D9A3FDCF92DC}">
      <dgm:prSet/>
      <dgm:spPr/>
      <dgm:t>
        <a:bodyPr/>
        <a:lstStyle/>
        <a:p>
          <a:endParaRPr lang="en-NZ"/>
        </a:p>
      </dgm:t>
    </dgm:pt>
    <dgm:pt modelId="{8B400833-B199-4FB3-8C73-182FB2ED2B7B}" type="sibTrans" cxnId="{1F4033FB-0558-41FF-9B6D-D9A3FDCF92DC}">
      <dgm:prSet/>
      <dgm:spPr/>
      <dgm:t>
        <a:bodyPr/>
        <a:lstStyle/>
        <a:p>
          <a:endParaRPr lang="en-NZ"/>
        </a:p>
      </dgm:t>
    </dgm:pt>
    <dgm:pt modelId="{0CBCBF8D-BA97-4941-8EE6-9FA30BA97652}">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66729155-7727-4ABD-8509-304427BC899D}" type="parTrans" cxnId="{A28B869B-95C9-4BF7-BEE3-7B7B7B02FF83}">
      <dgm:prSet/>
      <dgm:spPr/>
      <dgm:t>
        <a:bodyPr/>
        <a:lstStyle/>
        <a:p>
          <a:endParaRPr lang="en-NZ"/>
        </a:p>
      </dgm:t>
    </dgm:pt>
    <dgm:pt modelId="{A0C02B3E-1E34-4E61-A053-2252930302C7}" type="sibTrans" cxnId="{A28B869B-95C9-4BF7-BEE3-7B7B7B02FF83}">
      <dgm:prSet/>
      <dgm:spPr/>
      <dgm:t>
        <a:bodyPr/>
        <a:lstStyle/>
        <a:p>
          <a:endParaRPr lang="en-NZ"/>
        </a:p>
      </dgm:t>
    </dgm:pt>
    <dgm:pt modelId="{5B0F29B1-4587-4524-A874-25F635EBBDC8}">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522E0549-A917-4750-9A8D-74B61DBE6F74}" type="parTrans" cxnId="{B25D188D-0D8E-4028-94FC-DC35AE16F90B}">
      <dgm:prSet/>
      <dgm:spPr/>
      <dgm:t>
        <a:bodyPr/>
        <a:lstStyle/>
        <a:p>
          <a:endParaRPr lang="en-NZ"/>
        </a:p>
      </dgm:t>
    </dgm:pt>
    <dgm:pt modelId="{CAA874CA-1DFD-49A5-AE23-D82B65F70D7A}" type="sibTrans" cxnId="{B25D188D-0D8E-4028-94FC-DC35AE16F90B}">
      <dgm:prSet/>
      <dgm:spPr/>
      <dgm:t>
        <a:bodyPr/>
        <a:lstStyle/>
        <a:p>
          <a:endParaRPr lang="en-NZ"/>
        </a:p>
      </dgm:t>
    </dgm:pt>
    <dgm:pt modelId="{11DB733A-711F-4C80-A7D1-F4D56E67857D}">
      <dgm:prSet phldrT="[Text]" custT="1"/>
      <dgm:spPr>
        <a:solidFill>
          <a:schemeClr val="tx1"/>
        </a:solidFill>
        <a:ln w="19050">
          <a:solidFill>
            <a:schemeClr val="tx1"/>
          </a:solidFill>
        </a:ln>
      </dgm:spPr>
      <dgm:t>
        <a:bodyPr/>
        <a:lstStyle/>
        <a:p>
          <a:endParaRPr lang="en-NZ" sz="800" b="1" dirty="0">
            <a:solidFill>
              <a:schemeClr val="bg1"/>
            </a:solidFill>
          </a:endParaRPr>
        </a:p>
      </dgm:t>
    </dgm:pt>
    <dgm:pt modelId="{D1AB0C09-8C9D-4942-A074-08D411543142}" type="parTrans" cxnId="{FDF7CD1F-2488-4755-9571-099CAA36A068}">
      <dgm:prSet/>
      <dgm:spPr/>
      <dgm:t>
        <a:bodyPr/>
        <a:lstStyle/>
        <a:p>
          <a:endParaRPr lang="en-NZ"/>
        </a:p>
      </dgm:t>
    </dgm:pt>
    <dgm:pt modelId="{D74F56A9-DF1B-42D5-BE7C-A1F567FAAF6B}" type="sibTrans" cxnId="{FDF7CD1F-2488-4755-9571-099CAA36A068}">
      <dgm:prSet/>
      <dgm:spPr/>
      <dgm:t>
        <a:bodyPr/>
        <a:lstStyle/>
        <a:p>
          <a:endParaRPr lang="en-NZ"/>
        </a:p>
      </dgm:t>
    </dgm:pt>
    <dgm:pt modelId="{1067DDBA-4C20-465C-BD5F-AD5DA65CFE07}">
      <dgm:prSet phldrT="[Text]" custT="1"/>
      <dgm:spPr>
        <a:solidFill>
          <a:schemeClr val="tx1"/>
        </a:solidFill>
        <a:ln>
          <a:solidFill>
            <a:schemeClr val="tx1"/>
          </a:solidFill>
        </a:ln>
      </dgm:spPr>
      <dgm:t>
        <a:bodyPr/>
        <a:lstStyle/>
        <a:p>
          <a:endParaRPr lang="en-NZ" sz="800" b="0" dirty="0">
            <a:solidFill>
              <a:schemeClr val="bg1"/>
            </a:solidFill>
          </a:endParaRPr>
        </a:p>
      </dgm:t>
    </dgm:pt>
    <dgm:pt modelId="{14687BD0-725F-463C-A095-054B7729BFBC}" type="parTrans" cxnId="{7EEDA971-64E1-45A3-B8E9-D38C8E0FB942}">
      <dgm:prSet/>
      <dgm:spPr/>
      <dgm:t>
        <a:bodyPr/>
        <a:lstStyle/>
        <a:p>
          <a:endParaRPr lang="en-NZ"/>
        </a:p>
      </dgm:t>
    </dgm:pt>
    <dgm:pt modelId="{5E975387-D7A6-4614-9152-F964FD59E624}" type="sibTrans" cxnId="{7EEDA971-64E1-45A3-B8E9-D38C8E0FB942}">
      <dgm:prSet/>
      <dgm:spPr/>
      <dgm:t>
        <a:bodyPr/>
        <a:lstStyle/>
        <a:p>
          <a:endParaRPr lang="en-NZ"/>
        </a:p>
      </dgm:t>
    </dgm:pt>
    <dgm:pt modelId="{D5F060D5-2919-4AD3-B223-C5E9533F79EC}">
      <dgm:prSet phldrT="[Text]" custT="1"/>
      <dgm:spPr>
        <a:solidFill>
          <a:schemeClr val="tx1"/>
        </a:solidFill>
        <a:ln>
          <a:solidFill>
            <a:schemeClr val="tx1"/>
          </a:solidFill>
        </a:ln>
      </dgm:spPr>
      <dgm:t>
        <a:bodyPr/>
        <a:lstStyle/>
        <a:p>
          <a:endParaRPr lang="en-NZ" sz="800" b="0" dirty="0">
            <a:solidFill>
              <a:schemeClr val="bg1"/>
            </a:solidFill>
          </a:endParaRPr>
        </a:p>
      </dgm:t>
    </dgm:pt>
    <dgm:pt modelId="{A96A542C-2D9D-47F9-A168-844C7C7D3536}" type="parTrans" cxnId="{421E3698-F007-4199-86A5-0BD7D3F89F97}">
      <dgm:prSet/>
      <dgm:spPr/>
      <dgm:t>
        <a:bodyPr/>
        <a:lstStyle/>
        <a:p>
          <a:endParaRPr lang="en-NZ"/>
        </a:p>
      </dgm:t>
    </dgm:pt>
    <dgm:pt modelId="{B09A83C7-3170-48E9-B5C1-37C77D503891}" type="sibTrans" cxnId="{421E3698-F007-4199-86A5-0BD7D3F89F97}">
      <dgm:prSet/>
      <dgm:spPr/>
      <dgm:t>
        <a:bodyPr/>
        <a:lstStyle/>
        <a:p>
          <a:endParaRPr lang="en-NZ"/>
        </a:p>
      </dgm:t>
    </dgm:pt>
    <dgm:pt modelId="{00293FBA-2029-427E-813B-7B78D7AE720B}" type="pres">
      <dgm:prSet presAssocID="{29580D93-0300-4A65-855C-B3012235A1C2}" presName="theList" presStyleCnt="0">
        <dgm:presLayoutVars>
          <dgm:dir/>
          <dgm:animLvl val="lvl"/>
          <dgm:resizeHandles val="exact"/>
        </dgm:presLayoutVars>
      </dgm:prSet>
      <dgm:spPr/>
    </dgm:pt>
    <dgm:pt modelId="{81270F8D-F4BB-4F33-B87C-C3F49BC82B00}" type="pres">
      <dgm:prSet presAssocID="{28371DF2-C5FF-41BE-B060-A11201A32545}" presName="compNode" presStyleCnt="0"/>
      <dgm:spPr/>
    </dgm:pt>
    <dgm:pt modelId="{0793C63F-9F8B-4C3F-BACF-071068984EB7}" type="pres">
      <dgm:prSet presAssocID="{28371DF2-C5FF-41BE-B060-A11201A32545}" presName="aNode" presStyleLbl="bgShp" presStyleIdx="0" presStyleCnt="8"/>
      <dgm:spPr/>
    </dgm:pt>
    <dgm:pt modelId="{32682548-F4D8-448D-8DF8-8D8D612B162B}" type="pres">
      <dgm:prSet presAssocID="{28371DF2-C5FF-41BE-B060-A11201A32545}" presName="textNode" presStyleLbl="bgShp" presStyleIdx="0" presStyleCnt="8"/>
      <dgm:spPr/>
    </dgm:pt>
    <dgm:pt modelId="{648EE3FD-BFB8-4824-AC5D-AC5827BF9C21}" type="pres">
      <dgm:prSet presAssocID="{28371DF2-C5FF-41BE-B060-A11201A32545}" presName="compChildNode" presStyleCnt="0"/>
      <dgm:spPr/>
    </dgm:pt>
    <dgm:pt modelId="{0DA86E93-00DB-432F-9271-70259147CC9F}" type="pres">
      <dgm:prSet presAssocID="{28371DF2-C5FF-41BE-B060-A11201A32545}" presName="theInnerList" presStyleCnt="0"/>
      <dgm:spPr/>
    </dgm:pt>
    <dgm:pt modelId="{3A027CA9-E188-46E0-8AB9-B4DD20CA2FF5}" type="pres">
      <dgm:prSet presAssocID="{6702DAA2-428A-411B-8750-259C2B637D17}" presName="childNode" presStyleLbl="node1" presStyleIdx="0" presStyleCnt="54">
        <dgm:presLayoutVars>
          <dgm:bulletEnabled val="1"/>
        </dgm:presLayoutVars>
      </dgm:prSet>
      <dgm:spPr/>
    </dgm:pt>
    <dgm:pt modelId="{FCC28A0C-9F29-441B-BC81-8648D4C369DA}" type="pres">
      <dgm:prSet presAssocID="{6702DAA2-428A-411B-8750-259C2B637D17}" presName="aSpace2" presStyleCnt="0"/>
      <dgm:spPr/>
    </dgm:pt>
    <dgm:pt modelId="{8093ED7D-4A1E-4261-98CF-9D25F7B60933}" type="pres">
      <dgm:prSet presAssocID="{918D457C-41D9-41E3-AF0F-F4095934AE85}" presName="childNode" presStyleLbl="node1" presStyleIdx="1" presStyleCnt="54">
        <dgm:presLayoutVars>
          <dgm:bulletEnabled val="1"/>
        </dgm:presLayoutVars>
      </dgm:prSet>
      <dgm:spPr/>
    </dgm:pt>
    <dgm:pt modelId="{18D14840-859E-4916-B572-3FE2EADD3D25}" type="pres">
      <dgm:prSet presAssocID="{918D457C-41D9-41E3-AF0F-F4095934AE85}" presName="aSpace2" presStyleCnt="0"/>
      <dgm:spPr/>
    </dgm:pt>
    <dgm:pt modelId="{4D8B5E8E-8258-49CE-A67C-0398131A4DEF}" type="pres">
      <dgm:prSet presAssocID="{F1553AAE-96AA-410F-A9E8-C81133E73BE2}" presName="childNode" presStyleLbl="node1" presStyleIdx="2" presStyleCnt="54">
        <dgm:presLayoutVars>
          <dgm:bulletEnabled val="1"/>
        </dgm:presLayoutVars>
      </dgm:prSet>
      <dgm:spPr/>
    </dgm:pt>
    <dgm:pt modelId="{11016D9A-7D88-4A09-AE59-BFE9A75A37B8}" type="pres">
      <dgm:prSet presAssocID="{F1553AAE-96AA-410F-A9E8-C81133E73BE2}" presName="aSpace2" presStyleCnt="0"/>
      <dgm:spPr/>
    </dgm:pt>
    <dgm:pt modelId="{FC88B1E5-8A60-4C42-861E-2D0136DDC43F}" type="pres">
      <dgm:prSet presAssocID="{D5F060D5-2919-4AD3-B223-C5E9533F79EC}" presName="childNode" presStyleLbl="node1" presStyleIdx="3" presStyleCnt="54">
        <dgm:presLayoutVars>
          <dgm:bulletEnabled val="1"/>
        </dgm:presLayoutVars>
      </dgm:prSet>
      <dgm:spPr/>
    </dgm:pt>
    <dgm:pt modelId="{E3122B37-A113-477E-B36E-1E97DFA70D65}" type="pres">
      <dgm:prSet presAssocID="{28371DF2-C5FF-41BE-B060-A11201A32545}" presName="aSpace" presStyleCnt="0"/>
      <dgm:spPr/>
    </dgm:pt>
    <dgm:pt modelId="{419D6035-C98A-4497-BEAB-4CAB11150648}" type="pres">
      <dgm:prSet presAssocID="{87261982-038B-4212-B69D-33CAE441CE66}" presName="compNode" presStyleCnt="0"/>
      <dgm:spPr/>
    </dgm:pt>
    <dgm:pt modelId="{AA532AD0-C0B8-46F9-B02B-7A7DBE24EA94}" type="pres">
      <dgm:prSet presAssocID="{87261982-038B-4212-B69D-33CAE441CE66}" presName="aNode" presStyleLbl="bgShp" presStyleIdx="1" presStyleCnt="8"/>
      <dgm:spPr/>
    </dgm:pt>
    <dgm:pt modelId="{B5BB5491-8703-4FBE-B3F8-2417447470B0}" type="pres">
      <dgm:prSet presAssocID="{87261982-038B-4212-B69D-33CAE441CE66}" presName="textNode" presStyleLbl="bgShp" presStyleIdx="1" presStyleCnt="8"/>
      <dgm:spPr/>
    </dgm:pt>
    <dgm:pt modelId="{8FF60DB0-B366-4AE3-9670-784487629ADD}" type="pres">
      <dgm:prSet presAssocID="{87261982-038B-4212-B69D-33CAE441CE66}" presName="compChildNode" presStyleCnt="0"/>
      <dgm:spPr/>
    </dgm:pt>
    <dgm:pt modelId="{66D646AB-0D04-49E2-AB5E-2251406365B8}" type="pres">
      <dgm:prSet presAssocID="{87261982-038B-4212-B69D-33CAE441CE66}" presName="theInnerList" presStyleCnt="0"/>
      <dgm:spPr/>
    </dgm:pt>
    <dgm:pt modelId="{9F78C626-88E0-4E8F-908F-67953E8FAFA2}" type="pres">
      <dgm:prSet presAssocID="{C308ED00-1A30-4320-A049-31E705A0CAE1}" presName="childNode" presStyleLbl="node1" presStyleIdx="4" presStyleCnt="54">
        <dgm:presLayoutVars>
          <dgm:bulletEnabled val="1"/>
        </dgm:presLayoutVars>
      </dgm:prSet>
      <dgm:spPr/>
    </dgm:pt>
    <dgm:pt modelId="{82DAFFC5-378A-4FED-BBE5-5DA3FD08E7E2}" type="pres">
      <dgm:prSet presAssocID="{C308ED00-1A30-4320-A049-31E705A0CAE1}" presName="aSpace2" presStyleCnt="0"/>
      <dgm:spPr/>
    </dgm:pt>
    <dgm:pt modelId="{E90BC6FB-8704-43EE-BAEA-75A86A32100F}" type="pres">
      <dgm:prSet presAssocID="{E2F63F6A-4612-4F87-B80A-E0CA13877B18}" presName="childNode" presStyleLbl="node1" presStyleIdx="5" presStyleCnt="54">
        <dgm:presLayoutVars>
          <dgm:bulletEnabled val="1"/>
        </dgm:presLayoutVars>
      </dgm:prSet>
      <dgm:spPr/>
    </dgm:pt>
    <dgm:pt modelId="{5433511C-33BF-462C-8B27-1AC400F4BE42}" type="pres">
      <dgm:prSet presAssocID="{87261982-038B-4212-B69D-33CAE441CE66}" presName="aSpace" presStyleCnt="0"/>
      <dgm:spPr/>
    </dgm:pt>
    <dgm:pt modelId="{A2FC7815-A858-468C-8CD4-1AA26BA03A8F}" type="pres">
      <dgm:prSet presAssocID="{69A636D4-B87B-4868-84BB-9C6BDB25CDAA}" presName="compNode" presStyleCnt="0"/>
      <dgm:spPr/>
    </dgm:pt>
    <dgm:pt modelId="{ACD577F8-F441-455B-8030-592894F58C5A}" type="pres">
      <dgm:prSet presAssocID="{69A636D4-B87B-4868-84BB-9C6BDB25CDAA}" presName="aNode" presStyleLbl="bgShp" presStyleIdx="2" presStyleCnt="8"/>
      <dgm:spPr/>
    </dgm:pt>
    <dgm:pt modelId="{331CBA1D-8CE0-4DDA-B9D5-F6FADD0609C5}" type="pres">
      <dgm:prSet presAssocID="{69A636D4-B87B-4868-84BB-9C6BDB25CDAA}" presName="textNode" presStyleLbl="bgShp" presStyleIdx="2" presStyleCnt="8"/>
      <dgm:spPr/>
    </dgm:pt>
    <dgm:pt modelId="{73A3DFBD-49F0-45BE-9105-B85C23B987A9}" type="pres">
      <dgm:prSet presAssocID="{69A636D4-B87B-4868-84BB-9C6BDB25CDAA}" presName="compChildNode" presStyleCnt="0"/>
      <dgm:spPr/>
    </dgm:pt>
    <dgm:pt modelId="{B13202AE-AEC8-4F69-B0E1-3182CFC682FB}" type="pres">
      <dgm:prSet presAssocID="{69A636D4-B87B-4868-84BB-9C6BDB25CDAA}" presName="theInnerList" presStyleCnt="0"/>
      <dgm:spPr/>
    </dgm:pt>
    <dgm:pt modelId="{D4493A4A-81FA-447F-B798-E8FC96D577F1}" type="pres">
      <dgm:prSet presAssocID="{7DB98E66-FFA9-4467-90F9-437875CCEB97}" presName="childNode" presStyleLbl="node1" presStyleIdx="6" presStyleCnt="54">
        <dgm:presLayoutVars>
          <dgm:bulletEnabled val="1"/>
        </dgm:presLayoutVars>
      </dgm:prSet>
      <dgm:spPr/>
    </dgm:pt>
    <dgm:pt modelId="{4D840462-0183-4D55-84B0-B2A776639308}" type="pres">
      <dgm:prSet presAssocID="{7DB98E66-FFA9-4467-90F9-437875CCEB97}" presName="aSpace2" presStyleCnt="0"/>
      <dgm:spPr/>
    </dgm:pt>
    <dgm:pt modelId="{23DA7F10-9008-4681-86F9-ED25F6C3EBD0}" type="pres">
      <dgm:prSet presAssocID="{B96F51F0-92CE-47D2-B3D3-6423475F0918}" presName="childNode" presStyleLbl="node1" presStyleIdx="7" presStyleCnt="54">
        <dgm:presLayoutVars>
          <dgm:bulletEnabled val="1"/>
        </dgm:presLayoutVars>
      </dgm:prSet>
      <dgm:spPr/>
    </dgm:pt>
    <dgm:pt modelId="{2ECF5AF3-C5E4-4388-A281-DDD588EB4E3B}" type="pres">
      <dgm:prSet presAssocID="{B96F51F0-92CE-47D2-B3D3-6423475F0918}" presName="aSpace2" presStyleCnt="0"/>
      <dgm:spPr/>
    </dgm:pt>
    <dgm:pt modelId="{19003BEC-632D-4FE0-ADF1-0E84575D8A77}" type="pres">
      <dgm:prSet presAssocID="{422545CF-5572-477A-A074-3F70DCA1D686}" presName="childNode" presStyleLbl="node1" presStyleIdx="8" presStyleCnt="54">
        <dgm:presLayoutVars>
          <dgm:bulletEnabled val="1"/>
        </dgm:presLayoutVars>
      </dgm:prSet>
      <dgm:spPr/>
    </dgm:pt>
    <dgm:pt modelId="{85F7A21F-520A-43AB-9FD7-F0D2E2720AA8}" type="pres">
      <dgm:prSet presAssocID="{422545CF-5572-477A-A074-3F70DCA1D686}" presName="aSpace2" presStyleCnt="0"/>
      <dgm:spPr/>
    </dgm:pt>
    <dgm:pt modelId="{20561E60-F9A6-4FC3-977F-CC7C303EB7A4}" type="pres">
      <dgm:prSet presAssocID="{0EF5A25D-A233-4178-BB6A-690636A38EFC}" presName="childNode" presStyleLbl="node1" presStyleIdx="9" presStyleCnt="54">
        <dgm:presLayoutVars>
          <dgm:bulletEnabled val="1"/>
        </dgm:presLayoutVars>
      </dgm:prSet>
      <dgm:spPr/>
    </dgm:pt>
    <dgm:pt modelId="{12482114-B440-4B2B-A381-8B8F207EEEE7}" type="pres">
      <dgm:prSet presAssocID="{0EF5A25D-A233-4178-BB6A-690636A38EFC}" presName="aSpace2" presStyleCnt="0"/>
      <dgm:spPr/>
    </dgm:pt>
    <dgm:pt modelId="{1BC49BEE-A6B4-4819-9065-E9D14C990A71}" type="pres">
      <dgm:prSet presAssocID="{48BF81E8-22CC-49FA-B5E3-C34DB14B1A51}" presName="childNode" presStyleLbl="node1" presStyleIdx="10" presStyleCnt="54">
        <dgm:presLayoutVars>
          <dgm:bulletEnabled val="1"/>
        </dgm:presLayoutVars>
      </dgm:prSet>
      <dgm:spPr/>
    </dgm:pt>
    <dgm:pt modelId="{67DC8F3E-6747-47E1-920C-2C9F65D275C9}" type="pres">
      <dgm:prSet presAssocID="{48BF81E8-22CC-49FA-B5E3-C34DB14B1A51}" presName="aSpace2" presStyleCnt="0"/>
      <dgm:spPr/>
    </dgm:pt>
    <dgm:pt modelId="{ABB3BD15-03BB-46A0-9948-CF5CB4242EBF}" type="pres">
      <dgm:prSet presAssocID="{ED4C3114-5D97-4503-944B-0215DA4C2CAE}" presName="childNode" presStyleLbl="node1" presStyleIdx="11" presStyleCnt="54">
        <dgm:presLayoutVars>
          <dgm:bulletEnabled val="1"/>
        </dgm:presLayoutVars>
      </dgm:prSet>
      <dgm:spPr/>
    </dgm:pt>
    <dgm:pt modelId="{DFD1B411-F317-4A28-8B17-6C059B40D55B}" type="pres">
      <dgm:prSet presAssocID="{69A636D4-B87B-4868-84BB-9C6BDB25CDAA}" presName="aSpace" presStyleCnt="0"/>
      <dgm:spPr/>
    </dgm:pt>
    <dgm:pt modelId="{964F1213-3583-4139-BD5B-B7F58ED128A1}" type="pres">
      <dgm:prSet presAssocID="{8ED9181E-63EC-4E70-8E97-A5F2695C7FC7}" presName="compNode" presStyleCnt="0"/>
      <dgm:spPr/>
    </dgm:pt>
    <dgm:pt modelId="{3D59E084-3799-46B7-8484-EAC180838273}" type="pres">
      <dgm:prSet presAssocID="{8ED9181E-63EC-4E70-8E97-A5F2695C7FC7}" presName="aNode" presStyleLbl="bgShp" presStyleIdx="3" presStyleCnt="8"/>
      <dgm:spPr/>
    </dgm:pt>
    <dgm:pt modelId="{63433D9B-B4AF-43B3-A258-C0126B2E0780}" type="pres">
      <dgm:prSet presAssocID="{8ED9181E-63EC-4E70-8E97-A5F2695C7FC7}" presName="textNode" presStyleLbl="bgShp" presStyleIdx="3" presStyleCnt="8"/>
      <dgm:spPr/>
    </dgm:pt>
    <dgm:pt modelId="{9947A637-2911-42CC-801D-F0A840AFD49A}" type="pres">
      <dgm:prSet presAssocID="{8ED9181E-63EC-4E70-8E97-A5F2695C7FC7}" presName="compChildNode" presStyleCnt="0"/>
      <dgm:spPr/>
    </dgm:pt>
    <dgm:pt modelId="{D213FCBB-82F1-4C47-9852-3C617034F760}" type="pres">
      <dgm:prSet presAssocID="{8ED9181E-63EC-4E70-8E97-A5F2695C7FC7}" presName="theInnerList" presStyleCnt="0"/>
      <dgm:spPr/>
    </dgm:pt>
    <dgm:pt modelId="{A5DADA0D-8A9E-49DB-9273-E21621F5A719}" type="pres">
      <dgm:prSet presAssocID="{E2D52416-172A-48AD-A40F-75980BD7EC75}" presName="childNode" presStyleLbl="node1" presStyleIdx="12" presStyleCnt="54">
        <dgm:presLayoutVars>
          <dgm:bulletEnabled val="1"/>
        </dgm:presLayoutVars>
      </dgm:prSet>
      <dgm:spPr/>
    </dgm:pt>
    <dgm:pt modelId="{C60C69BD-21C7-4451-AD00-C3CE755925E0}" type="pres">
      <dgm:prSet presAssocID="{E2D52416-172A-48AD-A40F-75980BD7EC75}" presName="aSpace2" presStyleCnt="0"/>
      <dgm:spPr/>
    </dgm:pt>
    <dgm:pt modelId="{5F6BC221-C0FE-4EAA-9B51-D4618BCC9AF4}" type="pres">
      <dgm:prSet presAssocID="{42BE5B80-EDC3-4888-B2A3-9E230AB9E69E}" presName="childNode" presStyleLbl="node1" presStyleIdx="13" presStyleCnt="54">
        <dgm:presLayoutVars>
          <dgm:bulletEnabled val="1"/>
        </dgm:presLayoutVars>
      </dgm:prSet>
      <dgm:spPr/>
    </dgm:pt>
    <dgm:pt modelId="{602B9881-F4F6-424E-A517-1C8B0A04300D}" type="pres">
      <dgm:prSet presAssocID="{42BE5B80-EDC3-4888-B2A3-9E230AB9E69E}" presName="aSpace2" presStyleCnt="0"/>
      <dgm:spPr/>
    </dgm:pt>
    <dgm:pt modelId="{7EC011C1-55B8-4C58-BC21-BB97154478B4}" type="pres">
      <dgm:prSet presAssocID="{C605BE17-3191-4F62-8B78-900220BB56F8}" presName="childNode" presStyleLbl="node1" presStyleIdx="14" presStyleCnt="54">
        <dgm:presLayoutVars>
          <dgm:bulletEnabled val="1"/>
        </dgm:presLayoutVars>
      </dgm:prSet>
      <dgm:spPr/>
    </dgm:pt>
    <dgm:pt modelId="{2B4F220C-F18C-4BB6-9F97-242A110F17F8}" type="pres">
      <dgm:prSet presAssocID="{C605BE17-3191-4F62-8B78-900220BB56F8}" presName="aSpace2" presStyleCnt="0"/>
      <dgm:spPr/>
    </dgm:pt>
    <dgm:pt modelId="{3F7EB872-2D41-4581-8042-37878345D013}" type="pres">
      <dgm:prSet presAssocID="{4E999416-EA12-41E6-9971-A49242C397C1}" presName="childNode" presStyleLbl="node1" presStyleIdx="15" presStyleCnt="54">
        <dgm:presLayoutVars>
          <dgm:bulletEnabled val="1"/>
        </dgm:presLayoutVars>
      </dgm:prSet>
      <dgm:spPr/>
    </dgm:pt>
    <dgm:pt modelId="{BD0DCF31-7B61-4482-8348-7A35D641C39A}" type="pres">
      <dgm:prSet presAssocID="{4E999416-EA12-41E6-9971-A49242C397C1}" presName="aSpace2" presStyleCnt="0"/>
      <dgm:spPr/>
    </dgm:pt>
    <dgm:pt modelId="{95AA5B7E-B8E1-417B-B909-21FAD2450391}" type="pres">
      <dgm:prSet presAssocID="{BE42C892-D8E2-4273-8B05-040C941351C6}" presName="childNode" presStyleLbl="node1" presStyleIdx="16" presStyleCnt="54">
        <dgm:presLayoutVars>
          <dgm:bulletEnabled val="1"/>
        </dgm:presLayoutVars>
      </dgm:prSet>
      <dgm:spPr/>
    </dgm:pt>
    <dgm:pt modelId="{274C90B3-0B82-40D5-AC56-D7BCFB250CE6}" type="pres">
      <dgm:prSet presAssocID="{BE42C892-D8E2-4273-8B05-040C941351C6}" presName="aSpace2" presStyleCnt="0"/>
      <dgm:spPr/>
    </dgm:pt>
    <dgm:pt modelId="{BCA2D198-B795-4410-AF03-B3788F366DD9}" type="pres">
      <dgm:prSet presAssocID="{368AE7CB-A653-4427-BE6B-E60FBD7A58E0}" presName="childNode" presStyleLbl="node1" presStyleIdx="17" presStyleCnt="54">
        <dgm:presLayoutVars>
          <dgm:bulletEnabled val="1"/>
        </dgm:presLayoutVars>
      </dgm:prSet>
      <dgm:spPr/>
    </dgm:pt>
    <dgm:pt modelId="{54FA8F75-B627-4439-84DB-A911FBF2FB45}" type="pres">
      <dgm:prSet presAssocID="{8ED9181E-63EC-4E70-8E97-A5F2695C7FC7}" presName="aSpace" presStyleCnt="0"/>
      <dgm:spPr/>
    </dgm:pt>
    <dgm:pt modelId="{1E1F912D-FA55-4E94-8BFB-BC5E6490E6DC}" type="pres">
      <dgm:prSet presAssocID="{3ACA3530-8F65-4EB7-82FB-2BF2E9D6E27B}" presName="compNode" presStyleCnt="0"/>
      <dgm:spPr/>
    </dgm:pt>
    <dgm:pt modelId="{A816F2C0-2B03-4E95-A2BA-FBC101BE5E15}" type="pres">
      <dgm:prSet presAssocID="{3ACA3530-8F65-4EB7-82FB-2BF2E9D6E27B}" presName="aNode" presStyleLbl="bgShp" presStyleIdx="4" presStyleCnt="8"/>
      <dgm:spPr/>
    </dgm:pt>
    <dgm:pt modelId="{5EEF1B97-EA67-4A68-AE52-712DB567E9CB}" type="pres">
      <dgm:prSet presAssocID="{3ACA3530-8F65-4EB7-82FB-2BF2E9D6E27B}" presName="textNode" presStyleLbl="bgShp" presStyleIdx="4" presStyleCnt="8"/>
      <dgm:spPr/>
    </dgm:pt>
    <dgm:pt modelId="{49CF6450-1484-4CE0-84F1-E0B8991920AD}" type="pres">
      <dgm:prSet presAssocID="{3ACA3530-8F65-4EB7-82FB-2BF2E9D6E27B}" presName="compChildNode" presStyleCnt="0"/>
      <dgm:spPr/>
    </dgm:pt>
    <dgm:pt modelId="{9691DB94-6113-4C61-ABDD-DCB8758798D9}" type="pres">
      <dgm:prSet presAssocID="{3ACA3530-8F65-4EB7-82FB-2BF2E9D6E27B}" presName="theInnerList" presStyleCnt="0"/>
      <dgm:spPr/>
    </dgm:pt>
    <dgm:pt modelId="{DF70C0E2-CCC9-41A5-A154-F470483F6B7B}" type="pres">
      <dgm:prSet presAssocID="{C913C810-1B7F-47EF-B020-D0C6D8347E05}" presName="childNode" presStyleLbl="node1" presStyleIdx="18" presStyleCnt="54">
        <dgm:presLayoutVars>
          <dgm:bulletEnabled val="1"/>
        </dgm:presLayoutVars>
      </dgm:prSet>
      <dgm:spPr/>
    </dgm:pt>
    <dgm:pt modelId="{1BDAB271-A2DF-4FA4-AF45-C552B2BE8F4E}" type="pres">
      <dgm:prSet presAssocID="{C913C810-1B7F-47EF-B020-D0C6D8347E05}" presName="aSpace2" presStyleCnt="0"/>
      <dgm:spPr/>
    </dgm:pt>
    <dgm:pt modelId="{1395FB3C-A610-4655-8316-31206233523F}" type="pres">
      <dgm:prSet presAssocID="{12D893DB-7184-4191-B950-4F3D87C95616}" presName="childNode" presStyleLbl="node1" presStyleIdx="19" presStyleCnt="54">
        <dgm:presLayoutVars>
          <dgm:bulletEnabled val="1"/>
        </dgm:presLayoutVars>
      </dgm:prSet>
      <dgm:spPr/>
    </dgm:pt>
    <dgm:pt modelId="{BF60742C-C608-438E-9A14-F86D9C2F1BDA}" type="pres">
      <dgm:prSet presAssocID="{12D893DB-7184-4191-B950-4F3D87C95616}" presName="aSpace2" presStyleCnt="0"/>
      <dgm:spPr/>
    </dgm:pt>
    <dgm:pt modelId="{8802C215-FE30-422C-8509-500BEEEEBE51}" type="pres">
      <dgm:prSet presAssocID="{1E8C7E95-849F-4B4E-AC39-160E7AAFCE10}" presName="childNode" presStyleLbl="node1" presStyleIdx="20" presStyleCnt="54">
        <dgm:presLayoutVars>
          <dgm:bulletEnabled val="1"/>
        </dgm:presLayoutVars>
      </dgm:prSet>
      <dgm:spPr/>
    </dgm:pt>
    <dgm:pt modelId="{5C0CCCBE-2AA5-4C69-8D66-66F2714CE9A9}" type="pres">
      <dgm:prSet presAssocID="{3ACA3530-8F65-4EB7-82FB-2BF2E9D6E27B}" presName="aSpace" presStyleCnt="0"/>
      <dgm:spPr/>
    </dgm:pt>
    <dgm:pt modelId="{9949E8E2-2B3A-4C11-B2D1-90C2B8B75466}" type="pres">
      <dgm:prSet presAssocID="{CD8E9912-A492-4454-BDEA-CEE5395F1587}" presName="compNode" presStyleCnt="0"/>
      <dgm:spPr/>
    </dgm:pt>
    <dgm:pt modelId="{0CEA4A0E-A3B0-4808-8CC7-3AD88E5299D2}" type="pres">
      <dgm:prSet presAssocID="{CD8E9912-A492-4454-BDEA-CEE5395F1587}" presName="aNode" presStyleLbl="bgShp" presStyleIdx="5" presStyleCnt="8"/>
      <dgm:spPr/>
    </dgm:pt>
    <dgm:pt modelId="{B99A8858-7E4C-4CEA-AD7E-E9D790C1141D}" type="pres">
      <dgm:prSet presAssocID="{CD8E9912-A492-4454-BDEA-CEE5395F1587}" presName="textNode" presStyleLbl="bgShp" presStyleIdx="5" presStyleCnt="8"/>
      <dgm:spPr/>
    </dgm:pt>
    <dgm:pt modelId="{0E4156A8-EF59-408B-BD21-F08F604009AA}" type="pres">
      <dgm:prSet presAssocID="{CD8E9912-A492-4454-BDEA-CEE5395F1587}" presName="compChildNode" presStyleCnt="0"/>
      <dgm:spPr/>
    </dgm:pt>
    <dgm:pt modelId="{42E757EA-3048-4D74-8CE9-FC966EA5ED0E}" type="pres">
      <dgm:prSet presAssocID="{CD8E9912-A492-4454-BDEA-CEE5395F1587}" presName="theInnerList" presStyleCnt="0"/>
      <dgm:spPr/>
    </dgm:pt>
    <dgm:pt modelId="{69402382-5511-47D5-9A56-9FEF9C8F5A41}" type="pres">
      <dgm:prSet presAssocID="{EEE98B41-367C-4EF7-AB9E-78B72A3973D9}" presName="childNode" presStyleLbl="node1" presStyleIdx="21" presStyleCnt="54">
        <dgm:presLayoutVars>
          <dgm:bulletEnabled val="1"/>
        </dgm:presLayoutVars>
      </dgm:prSet>
      <dgm:spPr/>
    </dgm:pt>
    <dgm:pt modelId="{B2615697-FF0C-4210-9B2C-3FEE64DB3DB3}" type="pres">
      <dgm:prSet presAssocID="{EEE98B41-367C-4EF7-AB9E-78B72A3973D9}" presName="aSpace2" presStyleCnt="0"/>
      <dgm:spPr/>
    </dgm:pt>
    <dgm:pt modelId="{1E1E2193-1CFF-4100-A61C-C1D9DDA57944}" type="pres">
      <dgm:prSet presAssocID="{886F5F07-407F-4CBF-8339-83E0DDE4A4F9}" presName="childNode" presStyleLbl="node1" presStyleIdx="22" presStyleCnt="54">
        <dgm:presLayoutVars>
          <dgm:bulletEnabled val="1"/>
        </dgm:presLayoutVars>
      </dgm:prSet>
      <dgm:spPr/>
    </dgm:pt>
    <dgm:pt modelId="{E374FFFB-E039-4538-A488-9D537EAEC2A0}" type="pres">
      <dgm:prSet presAssocID="{886F5F07-407F-4CBF-8339-83E0DDE4A4F9}" presName="aSpace2" presStyleCnt="0"/>
      <dgm:spPr/>
    </dgm:pt>
    <dgm:pt modelId="{88E7B9BB-A198-462C-A44A-903615958D71}" type="pres">
      <dgm:prSet presAssocID="{944065D8-C3B4-4039-B0E2-979885872EBC}" presName="childNode" presStyleLbl="node1" presStyleIdx="23" presStyleCnt="54">
        <dgm:presLayoutVars>
          <dgm:bulletEnabled val="1"/>
        </dgm:presLayoutVars>
      </dgm:prSet>
      <dgm:spPr/>
    </dgm:pt>
    <dgm:pt modelId="{960D62B1-8153-4175-B885-86504DC185F7}" type="pres">
      <dgm:prSet presAssocID="{944065D8-C3B4-4039-B0E2-979885872EBC}" presName="aSpace2" presStyleCnt="0"/>
      <dgm:spPr/>
    </dgm:pt>
    <dgm:pt modelId="{92A27D70-D4FC-410E-90D6-F5B2A981D158}" type="pres">
      <dgm:prSet presAssocID="{9E96D666-1422-4DDB-92F8-B4E25096CA27}" presName="childNode" presStyleLbl="node1" presStyleIdx="24" presStyleCnt="54">
        <dgm:presLayoutVars>
          <dgm:bulletEnabled val="1"/>
        </dgm:presLayoutVars>
      </dgm:prSet>
      <dgm:spPr/>
    </dgm:pt>
    <dgm:pt modelId="{B56AC199-CF6F-4B31-BB41-09C392B3819F}" type="pres">
      <dgm:prSet presAssocID="{9E96D666-1422-4DDB-92F8-B4E25096CA27}" presName="aSpace2" presStyleCnt="0"/>
      <dgm:spPr/>
    </dgm:pt>
    <dgm:pt modelId="{686D8D8A-D2ED-4CEF-9D84-DCEE176C551A}" type="pres">
      <dgm:prSet presAssocID="{4CBDA041-AA8A-406F-A522-78236030374E}" presName="childNode" presStyleLbl="node1" presStyleIdx="25" presStyleCnt="54">
        <dgm:presLayoutVars>
          <dgm:bulletEnabled val="1"/>
        </dgm:presLayoutVars>
      </dgm:prSet>
      <dgm:spPr/>
    </dgm:pt>
    <dgm:pt modelId="{8ACD7AF3-1B98-44A3-A52C-6B3E15C163EC}" type="pres">
      <dgm:prSet presAssocID="{4CBDA041-AA8A-406F-A522-78236030374E}" presName="aSpace2" presStyleCnt="0"/>
      <dgm:spPr/>
    </dgm:pt>
    <dgm:pt modelId="{24D915E6-39F2-434F-998C-0D1A77DC8954}" type="pres">
      <dgm:prSet presAssocID="{DAE6D800-10D1-4035-BF74-A494D0A18C6C}" presName="childNode" presStyleLbl="node1" presStyleIdx="26" presStyleCnt="54">
        <dgm:presLayoutVars>
          <dgm:bulletEnabled val="1"/>
        </dgm:presLayoutVars>
      </dgm:prSet>
      <dgm:spPr/>
    </dgm:pt>
    <dgm:pt modelId="{8DAEBE87-0E80-4346-8136-40058AC798AA}" type="pres">
      <dgm:prSet presAssocID="{DAE6D800-10D1-4035-BF74-A494D0A18C6C}" presName="aSpace2" presStyleCnt="0"/>
      <dgm:spPr/>
    </dgm:pt>
    <dgm:pt modelId="{30DE1319-803B-4630-BA69-58086FC01EDF}" type="pres">
      <dgm:prSet presAssocID="{AACED7B2-61DF-4EFB-B5FE-137E5AC427CA}" presName="childNode" presStyleLbl="node1" presStyleIdx="27" presStyleCnt="54">
        <dgm:presLayoutVars>
          <dgm:bulletEnabled val="1"/>
        </dgm:presLayoutVars>
      </dgm:prSet>
      <dgm:spPr/>
    </dgm:pt>
    <dgm:pt modelId="{9C494453-5E80-46DB-BBAF-A02300976680}" type="pres">
      <dgm:prSet presAssocID="{AACED7B2-61DF-4EFB-B5FE-137E5AC427CA}" presName="aSpace2" presStyleCnt="0"/>
      <dgm:spPr/>
    </dgm:pt>
    <dgm:pt modelId="{22B2AF65-4672-4C69-AE14-41CC18B0B4B0}" type="pres">
      <dgm:prSet presAssocID="{7781FDA2-CF39-4379-9978-F69CAFDF02BD}" presName="childNode" presStyleLbl="node1" presStyleIdx="28" presStyleCnt="54">
        <dgm:presLayoutVars>
          <dgm:bulletEnabled val="1"/>
        </dgm:presLayoutVars>
      </dgm:prSet>
      <dgm:spPr/>
    </dgm:pt>
    <dgm:pt modelId="{2DFD6E1A-6413-49D3-9A03-E6AD9614D7FB}" type="pres">
      <dgm:prSet presAssocID="{7781FDA2-CF39-4379-9978-F69CAFDF02BD}" presName="aSpace2" presStyleCnt="0"/>
      <dgm:spPr/>
    </dgm:pt>
    <dgm:pt modelId="{95EB50AA-7984-4C92-B483-BB69F1934FC2}" type="pres">
      <dgm:prSet presAssocID="{0097A1EA-3B36-4B34-8713-F76035B691D2}" presName="childNode" presStyleLbl="node1" presStyleIdx="29" presStyleCnt="54">
        <dgm:presLayoutVars>
          <dgm:bulletEnabled val="1"/>
        </dgm:presLayoutVars>
      </dgm:prSet>
      <dgm:spPr/>
    </dgm:pt>
    <dgm:pt modelId="{DD0CC065-012D-48C4-96D9-C4C3444A54A1}" type="pres">
      <dgm:prSet presAssocID="{CD8E9912-A492-4454-BDEA-CEE5395F1587}" presName="aSpace" presStyleCnt="0"/>
      <dgm:spPr/>
    </dgm:pt>
    <dgm:pt modelId="{CFAA4275-7F9C-4D5B-9408-D7F0C953ACC8}" type="pres">
      <dgm:prSet presAssocID="{6C1DF821-1E31-4584-92A5-EB7DA59BED01}" presName="compNode" presStyleCnt="0"/>
      <dgm:spPr/>
    </dgm:pt>
    <dgm:pt modelId="{130359BC-E9E4-47D0-A49A-840216D00710}" type="pres">
      <dgm:prSet presAssocID="{6C1DF821-1E31-4584-92A5-EB7DA59BED01}" presName="aNode" presStyleLbl="bgShp" presStyleIdx="6" presStyleCnt="8"/>
      <dgm:spPr/>
    </dgm:pt>
    <dgm:pt modelId="{D09A7E60-FB5B-4C9F-9747-5CFFB1EAFEC4}" type="pres">
      <dgm:prSet presAssocID="{6C1DF821-1E31-4584-92A5-EB7DA59BED01}" presName="textNode" presStyleLbl="bgShp" presStyleIdx="6" presStyleCnt="8"/>
      <dgm:spPr/>
    </dgm:pt>
    <dgm:pt modelId="{6BA434DB-2AC8-41DB-834F-6CAD47C676D6}" type="pres">
      <dgm:prSet presAssocID="{6C1DF821-1E31-4584-92A5-EB7DA59BED01}" presName="compChildNode" presStyleCnt="0"/>
      <dgm:spPr/>
    </dgm:pt>
    <dgm:pt modelId="{F4E4FE13-0E84-44FE-96BC-A3C21E700114}" type="pres">
      <dgm:prSet presAssocID="{6C1DF821-1E31-4584-92A5-EB7DA59BED01}" presName="theInnerList" presStyleCnt="0"/>
      <dgm:spPr/>
    </dgm:pt>
    <dgm:pt modelId="{E4E64BB2-736F-4B56-B673-E73C6FA60C36}" type="pres">
      <dgm:prSet presAssocID="{0256F37B-4541-491E-85F9-F5A762980B19}" presName="childNode" presStyleLbl="node1" presStyleIdx="30" presStyleCnt="54">
        <dgm:presLayoutVars>
          <dgm:bulletEnabled val="1"/>
        </dgm:presLayoutVars>
      </dgm:prSet>
      <dgm:spPr/>
    </dgm:pt>
    <dgm:pt modelId="{0DC8B896-2523-487D-9CCC-1870FF2358CD}" type="pres">
      <dgm:prSet presAssocID="{0256F37B-4541-491E-85F9-F5A762980B19}" presName="aSpace2" presStyleCnt="0"/>
      <dgm:spPr/>
    </dgm:pt>
    <dgm:pt modelId="{122AAC82-047A-4C65-9C07-F37CB9DC0200}" type="pres">
      <dgm:prSet presAssocID="{3979E40C-59C3-45F0-8E28-34053A12B077}" presName="childNode" presStyleLbl="node1" presStyleIdx="31" presStyleCnt="54">
        <dgm:presLayoutVars>
          <dgm:bulletEnabled val="1"/>
        </dgm:presLayoutVars>
      </dgm:prSet>
      <dgm:spPr/>
    </dgm:pt>
    <dgm:pt modelId="{1B768E76-413D-4175-84DB-21B03B6A8E8E}" type="pres">
      <dgm:prSet presAssocID="{3979E40C-59C3-45F0-8E28-34053A12B077}" presName="aSpace2" presStyleCnt="0"/>
      <dgm:spPr/>
    </dgm:pt>
    <dgm:pt modelId="{A773E13A-55B3-4733-82C3-44EF8476257B}" type="pres">
      <dgm:prSet presAssocID="{BE2EC7A1-0EEE-4F7F-97AE-DE04D4B35AF1}" presName="childNode" presStyleLbl="node1" presStyleIdx="32" presStyleCnt="54">
        <dgm:presLayoutVars>
          <dgm:bulletEnabled val="1"/>
        </dgm:presLayoutVars>
      </dgm:prSet>
      <dgm:spPr/>
    </dgm:pt>
    <dgm:pt modelId="{77EF410F-E3D2-4C2F-B8E3-07AFF236B5CE}" type="pres">
      <dgm:prSet presAssocID="{BE2EC7A1-0EEE-4F7F-97AE-DE04D4B35AF1}" presName="aSpace2" presStyleCnt="0"/>
      <dgm:spPr/>
    </dgm:pt>
    <dgm:pt modelId="{872D136A-6FC4-49D0-8B04-4C0870883D02}" type="pres">
      <dgm:prSet presAssocID="{C2A03C8D-BC46-4D3F-8296-D841958AE8C8}" presName="childNode" presStyleLbl="node1" presStyleIdx="33" presStyleCnt="54">
        <dgm:presLayoutVars>
          <dgm:bulletEnabled val="1"/>
        </dgm:presLayoutVars>
      </dgm:prSet>
      <dgm:spPr/>
    </dgm:pt>
    <dgm:pt modelId="{041CC0BF-F01F-4FE0-90AF-0096F4229F39}" type="pres">
      <dgm:prSet presAssocID="{C2A03C8D-BC46-4D3F-8296-D841958AE8C8}" presName="aSpace2" presStyleCnt="0"/>
      <dgm:spPr/>
    </dgm:pt>
    <dgm:pt modelId="{18851635-B46C-4DF3-B620-BF3F8F232308}" type="pres">
      <dgm:prSet presAssocID="{EAD7015D-6336-442F-85DF-32D3AC2240D2}" presName="childNode" presStyleLbl="node1" presStyleIdx="34" presStyleCnt="54">
        <dgm:presLayoutVars>
          <dgm:bulletEnabled val="1"/>
        </dgm:presLayoutVars>
      </dgm:prSet>
      <dgm:spPr/>
    </dgm:pt>
    <dgm:pt modelId="{4D0070A6-9EE6-46B1-A01A-9F2FBEB9615F}" type="pres">
      <dgm:prSet presAssocID="{EAD7015D-6336-442F-85DF-32D3AC2240D2}" presName="aSpace2" presStyleCnt="0"/>
      <dgm:spPr/>
    </dgm:pt>
    <dgm:pt modelId="{5B2B05FC-EB80-4B22-813D-E930A9FE1D3D}" type="pres">
      <dgm:prSet presAssocID="{8C847CC9-29A5-4517-8C63-B61B8121086C}" presName="childNode" presStyleLbl="node1" presStyleIdx="35" presStyleCnt="54">
        <dgm:presLayoutVars>
          <dgm:bulletEnabled val="1"/>
        </dgm:presLayoutVars>
      </dgm:prSet>
      <dgm:spPr/>
    </dgm:pt>
    <dgm:pt modelId="{908A03F9-CAE8-407F-B112-5BB77B7C20DB}" type="pres">
      <dgm:prSet presAssocID="{8C847CC9-29A5-4517-8C63-B61B8121086C}" presName="aSpace2" presStyleCnt="0"/>
      <dgm:spPr/>
    </dgm:pt>
    <dgm:pt modelId="{08C004C0-83B1-477E-8603-E8F298264C73}" type="pres">
      <dgm:prSet presAssocID="{60EFF8FB-DFD8-4ED0-8296-FFA32BAF6178}" presName="childNode" presStyleLbl="node1" presStyleIdx="36" presStyleCnt="54">
        <dgm:presLayoutVars>
          <dgm:bulletEnabled val="1"/>
        </dgm:presLayoutVars>
      </dgm:prSet>
      <dgm:spPr/>
    </dgm:pt>
    <dgm:pt modelId="{51D7AFF2-64C0-4CF3-8431-CDDAE9E9AF6E}" type="pres">
      <dgm:prSet presAssocID="{60EFF8FB-DFD8-4ED0-8296-FFA32BAF6178}" presName="aSpace2" presStyleCnt="0"/>
      <dgm:spPr/>
    </dgm:pt>
    <dgm:pt modelId="{4AF5C2F4-BBAD-476F-8249-241BDA6E339C}" type="pres">
      <dgm:prSet presAssocID="{DA585021-0231-4D02-AC44-2522FB320402}" presName="childNode" presStyleLbl="node1" presStyleIdx="37" presStyleCnt="54">
        <dgm:presLayoutVars>
          <dgm:bulletEnabled val="1"/>
        </dgm:presLayoutVars>
      </dgm:prSet>
      <dgm:spPr/>
    </dgm:pt>
    <dgm:pt modelId="{11E1D6D2-6B2A-45C6-B8E3-14301F8A032B}" type="pres">
      <dgm:prSet presAssocID="{DA585021-0231-4D02-AC44-2522FB320402}" presName="aSpace2" presStyleCnt="0"/>
      <dgm:spPr/>
    </dgm:pt>
    <dgm:pt modelId="{64167952-3D06-4730-879E-CC45CC601E6F}" type="pres">
      <dgm:prSet presAssocID="{A11D5B39-E42B-4488-A918-E253940D5FF8}" presName="childNode" presStyleLbl="node1" presStyleIdx="38" presStyleCnt="54">
        <dgm:presLayoutVars>
          <dgm:bulletEnabled val="1"/>
        </dgm:presLayoutVars>
      </dgm:prSet>
      <dgm:spPr/>
    </dgm:pt>
    <dgm:pt modelId="{7DB37035-C071-4C56-88A5-70F1CE958883}" type="pres">
      <dgm:prSet presAssocID="{A11D5B39-E42B-4488-A918-E253940D5FF8}" presName="aSpace2" presStyleCnt="0"/>
      <dgm:spPr/>
    </dgm:pt>
    <dgm:pt modelId="{BC4F6A85-13D7-4D6A-A4EA-7A4E247BC060}" type="pres">
      <dgm:prSet presAssocID="{E2D2E2BC-36BD-4602-A81E-0243A22BB413}" presName="childNode" presStyleLbl="node1" presStyleIdx="39" presStyleCnt="54">
        <dgm:presLayoutVars>
          <dgm:bulletEnabled val="1"/>
        </dgm:presLayoutVars>
      </dgm:prSet>
      <dgm:spPr/>
    </dgm:pt>
    <dgm:pt modelId="{C075519E-9AA2-4F79-B5CE-E8E030AC5E16}" type="pres">
      <dgm:prSet presAssocID="{E2D2E2BC-36BD-4602-A81E-0243A22BB413}" presName="aSpace2" presStyleCnt="0"/>
      <dgm:spPr/>
    </dgm:pt>
    <dgm:pt modelId="{2327EDBB-A91A-4DE0-82C9-2CAE284DEC80}" type="pres">
      <dgm:prSet presAssocID="{6815EB28-9795-44A1-B36E-B618DA8356A4}" presName="childNode" presStyleLbl="node1" presStyleIdx="40" presStyleCnt="54">
        <dgm:presLayoutVars>
          <dgm:bulletEnabled val="1"/>
        </dgm:presLayoutVars>
      </dgm:prSet>
      <dgm:spPr/>
    </dgm:pt>
    <dgm:pt modelId="{043864AC-B1AE-4328-A04A-854DC9AA2DEB}" type="pres">
      <dgm:prSet presAssocID="{6815EB28-9795-44A1-B36E-B618DA8356A4}" presName="aSpace2" presStyleCnt="0"/>
      <dgm:spPr/>
    </dgm:pt>
    <dgm:pt modelId="{1A390B80-28B4-467D-8A1A-F8C8659A4F8D}" type="pres">
      <dgm:prSet presAssocID="{B9102586-1A16-4C15-B207-D6CDA5DC9A34}" presName="childNode" presStyleLbl="node1" presStyleIdx="41" presStyleCnt="54">
        <dgm:presLayoutVars>
          <dgm:bulletEnabled val="1"/>
        </dgm:presLayoutVars>
      </dgm:prSet>
      <dgm:spPr/>
    </dgm:pt>
    <dgm:pt modelId="{852D0157-F710-4720-8A45-16FA61E19CA0}" type="pres">
      <dgm:prSet presAssocID="{B9102586-1A16-4C15-B207-D6CDA5DC9A34}" presName="aSpace2" presStyleCnt="0"/>
      <dgm:spPr/>
    </dgm:pt>
    <dgm:pt modelId="{1EB0AB88-7169-47C0-9C84-D127E9A7F9A1}" type="pres">
      <dgm:prSet presAssocID="{FF040B8E-7DE2-4D16-85D2-36743E1343BF}" presName="childNode" presStyleLbl="node1" presStyleIdx="42" presStyleCnt="54">
        <dgm:presLayoutVars>
          <dgm:bulletEnabled val="1"/>
        </dgm:presLayoutVars>
      </dgm:prSet>
      <dgm:spPr/>
    </dgm:pt>
    <dgm:pt modelId="{352B4A32-B3A5-4C7B-86A5-EE89AFA75BF4}" type="pres">
      <dgm:prSet presAssocID="{FF040B8E-7DE2-4D16-85D2-36743E1343BF}" presName="aSpace2" presStyleCnt="0"/>
      <dgm:spPr/>
    </dgm:pt>
    <dgm:pt modelId="{161702B4-CDE5-42C1-AC9D-4C3D0F7E1463}" type="pres">
      <dgm:prSet presAssocID="{CC0F9C7F-F3B2-40D2-973A-96B66B7DDFF5}" presName="childNode" presStyleLbl="node1" presStyleIdx="43" presStyleCnt="54">
        <dgm:presLayoutVars>
          <dgm:bulletEnabled val="1"/>
        </dgm:presLayoutVars>
      </dgm:prSet>
      <dgm:spPr/>
    </dgm:pt>
    <dgm:pt modelId="{F9D9AAEA-F4AD-41B0-9163-F80EE7967E0B}" type="pres">
      <dgm:prSet presAssocID="{CC0F9C7F-F3B2-40D2-973A-96B66B7DDFF5}" presName="aSpace2" presStyleCnt="0"/>
      <dgm:spPr/>
    </dgm:pt>
    <dgm:pt modelId="{9788682B-7C1D-45EB-9609-C2648BAC0EC6}" type="pres">
      <dgm:prSet presAssocID="{9C89723B-5389-43E4-9819-6B691D3FCDF3}" presName="childNode" presStyleLbl="node1" presStyleIdx="44" presStyleCnt="54">
        <dgm:presLayoutVars>
          <dgm:bulletEnabled val="1"/>
        </dgm:presLayoutVars>
      </dgm:prSet>
      <dgm:spPr/>
    </dgm:pt>
    <dgm:pt modelId="{E9F69548-7F28-457D-92B4-E95E37E4E11D}" type="pres">
      <dgm:prSet presAssocID="{9C89723B-5389-43E4-9819-6B691D3FCDF3}" presName="aSpace2" presStyleCnt="0"/>
      <dgm:spPr/>
    </dgm:pt>
    <dgm:pt modelId="{CD951374-CC34-4335-835E-733719FBF055}" type="pres">
      <dgm:prSet presAssocID="{DE0EAF82-FE14-4129-8419-1476F85A1ABE}" presName="childNode" presStyleLbl="node1" presStyleIdx="45" presStyleCnt="54">
        <dgm:presLayoutVars>
          <dgm:bulletEnabled val="1"/>
        </dgm:presLayoutVars>
      </dgm:prSet>
      <dgm:spPr/>
    </dgm:pt>
    <dgm:pt modelId="{844DA38E-C8E6-4C21-A7EE-6323EFB02F9F}" type="pres">
      <dgm:prSet presAssocID="{DE0EAF82-FE14-4129-8419-1476F85A1ABE}" presName="aSpace2" presStyleCnt="0"/>
      <dgm:spPr/>
    </dgm:pt>
    <dgm:pt modelId="{59711D6E-0B27-4DD7-A124-0CB092B06A4F}" type="pres">
      <dgm:prSet presAssocID="{1067DDBA-4C20-465C-BD5F-AD5DA65CFE07}" presName="childNode" presStyleLbl="node1" presStyleIdx="46" presStyleCnt="54">
        <dgm:presLayoutVars>
          <dgm:bulletEnabled val="1"/>
        </dgm:presLayoutVars>
      </dgm:prSet>
      <dgm:spPr/>
    </dgm:pt>
    <dgm:pt modelId="{236C4BB0-5B70-4BFC-AA15-F36CE2B23EAD}" type="pres">
      <dgm:prSet presAssocID="{6C1DF821-1E31-4584-92A5-EB7DA59BED01}" presName="aSpace" presStyleCnt="0"/>
      <dgm:spPr/>
    </dgm:pt>
    <dgm:pt modelId="{FE3A53E8-09AA-4DF4-B7C7-EF87AFC4D6CA}" type="pres">
      <dgm:prSet presAssocID="{53D10FAB-BF43-4E6D-805C-C9EAA095E42D}" presName="compNode" presStyleCnt="0"/>
      <dgm:spPr/>
    </dgm:pt>
    <dgm:pt modelId="{7C3A25AF-630A-4BD4-BB26-529A0F43D472}" type="pres">
      <dgm:prSet presAssocID="{53D10FAB-BF43-4E6D-805C-C9EAA095E42D}" presName="aNode" presStyleLbl="bgShp" presStyleIdx="7" presStyleCnt="8"/>
      <dgm:spPr/>
    </dgm:pt>
    <dgm:pt modelId="{44120239-B36A-4580-B55C-2C45CD2A9B81}" type="pres">
      <dgm:prSet presAssocID="{53D10FAB-BF43-4E6D-805C-C9EAA095E42D}" presName="textNode" presStyleLbl="bgShp" presStyleIdx="7" presStyleCnt="8"/>
      <dgm:spPr/>
    </dgm:pt>
    <dgm:pt modelId="{47BA5D51-EB5B-4A79-9CF8-35AEFE6C77E1}" type="pres">
      <dgm:prSet presAssocID="{53D10FAB-BF43-4E6D-805C-C9EAA095E42D}" presName="compChildNode" presStyleCnt="0"/>
      <dgm:spPr/>
    </dgm:pt>
    <dgm:pt modelId="{E8ACDCCD-F577-41A6-978A-268E6EE4C63D}" type="pres">
      <dgm:prSet presAssocID="{53D10FAB-BF43-4E6D-805C-C9EAA095E42D}" presName="theInnerList" presStyleCnt="0"/>
      <dgm:spPr/>
    </dgm:pt>
    <dgm:pt modelId="{A0959E26-8EFE-463B-9EEE-83F95CCE1E1C}" type="pres">
      <dgm:prSet presAssocID="{395350EC-6902-4989-AA7C-5B7F9466C3B7}" presName="childNode" presStyleLbl="node1" presStyleIdx="47" presStyleCnt="54">
        <dgm:presLayoutVars>
          <dgm:bulletEnabled val="1"/>
        </dgm:presLayoutVars>
      </dgm:prSet>
      <dgm:spPr/>
    </dgm:pt>
    <dgm:pt modelId="{26D5D95D-88B4-4395-B7AF-A9E36B56410B}" type="pres">
      <dgm:prSet presAssocID="{395350EC-6902-4989-AA7C-5B7F9466C3B7}" presName="aSpace2" presStyleCnt="0"/>
      <dgm:spPr/>
    </dgm:pt>
    <dgm:pt modelId="{0A7E039F-7C60-498D-A0B3-7914331ECC96}" type="pres">
      <dgm:prSet presAssocID="{A01C8357-E5C5-4B12-ACCB-DD1710597748}" presName="childNode" presStyleLbl="node1" presStyleIdx="48" presStyleCnt="54">
        <dgm:presLayoutVars>
          <dgm:bulletEnabled val="1"/>
        </dgm:presLayoutVars>
      </dgm:prSet>
      <dgm:spPr/>
    </dgm:pt>
    <dgm:pt modelId="{F823AE36-5183-4DAF-ABB4-E2E72B9C1E55}" type="pres">
      <dgm:prSet presAssocID="{A01C8357-E5C5-4B12-ACCB-DD1710597748}" presName="aSpace2" presStyleCnt="0"/>
      <dgm:spPr/>
    </dgm:pt>
    <dgm:pt modelId="{60C29C78-4B1A-48D8-8E4D-A3858C05468A}" type="pres">
      <dgm:prSet presAssocID="{824ABAC4-F614-47AC-9646-1E711B7617F7}" presName="childNode" presStyleLbl="node1" presStyleIdx="49" presStyleCnt="54">
        <dgm:presLayoutVars>
          <dgm:bulletEnabled val="1"/>
        </dgm:presLayoutVars>
      </dgm:prSet>
      <dgm:spPr/>
    </dgm:pt>
    <dgm:pt modelId="{BB2DDC1E-F47D-44B6-94AD-3C091290250A}" type="pres">
      <dgm:prSet presAssocID="{824ABAC4-F614-47AC-9646-1E711B7617F7}" presName="aSpace2" presStyleCnt="0"/>
      <dgm:spPr/>
    </dgm:pt>
    <dgm:pt modelId="{99ACE8FA-8D7B-48B2-B5E1-37F5D16B5941}" type="pres">
      <dgm:prSet presAssocID="{ED66F029-29C6-4452-AF89-32F8F80D09B7}" presName="childNode" presStyleLbl="node1" presStyleIdx="50" presStyleCnt="54">
        <dgm:presLayoutVars>
          <dgm:bulletEnabled val="1"/>
        </dgm:presLayoutVars>
      </dgm:prSet>
      <dgm:spPr/>
    </dgm:pt>
    <dgm:pt modelId="{1EEAC445-A468-4CB3-AF70-152852B750E3}" type="pres">
      <dgm:prSet presAssocID="{ED66F029-29C6-4452-AF89-32F8F80D09B7}" presName="aSpace2" presStyleCnt="0"/>
      <dgm:spPr/>
    </dgm:pt>
    <dgm:pt modelId="{AB842DF4-F8EC-4605-AC47-F188EA7E5803}" type="pres">
      <dgm:prSet presAssocID="{0CBCBF8D-BA97-4941-8EE6-9FA30BA97652}" presName="childNode" presStyleLbl="node1" presStyleIdx="51" presStyleCnt="54">
        <dgm:presLayoutVars>
          <dgm:bulletEnabled val="1"/>
        </dgm:presLayoutVars>
      </dgm:prSet>
      <dgm:spPr/>
    </dgm:pt>
    <dgm:pt modelId="{D2C35050-05E4-4A1F-9BA8-C71D82516754}" type="pres">
      <dgm:prSet presAssocID="{0CBCBF8D-BA97-4941-8EE6-9FA30BA97652}" presName="aSpace2" presStyleCnt="0"/>
      <dgm:spPr/>
    </dgm:pt>
    <dgm:pt modelId="{3FB0D5A9-0D14-4316-83CE-7D7AAAAF308F}" type="pres">
      <dgm:prSet presAssocID="{5B0F29B1-4587-4524-A874-25F635EBBDC8}" presName="childNode" presStyleLbl="node1" presStyleIdx="52" presStyleCnt="54">
        <dgm:presLayoutVars>
          <dgm:bulletEnabled val="1"/>
        </dgm:presLayoutVars>
      </dgm:prSet>
      <dgm:spPr/>
    </dgm:pt>
    <dgm:pt modelId="{387AB3E4-C8CC-4760-A554-BCCBEE2F91FB}" type="pres">
      <dgm:prSet presAssocID="{5B0F29B1-4587-4524-A874-25F635EBBDC8}" presName="aSpace2" presStyleCnt="0"/>
      <dgm:spPr/>
    </dgm:pt>
    <dgm:pt modelId="{C1CC4BBA-87AA-4410-A1AF-68F433F54F76}" type="pres">
      <dgm:prSet presAssocID="{11DB733A-711F-4C80-A7D1-F4D56E67857D}" presName="childNode" presStyleLbl="node1" presStyleIdx="53" presStyleCnt="54">
        <dgm:presLayoutVars>
          <dgm:bulletEnabled val="1"/>
        </dgm:presLayoutVars>
      </dgm:prSet>
      <dgm:spPr/>
    </dgm:pt>
  </dgm:ptLst>
  <dgm:cxnLst>
    <dgm:cxn modelId="{6A088F04-D579-456D-B1FC-BD27F6200927}" type="presOf" srcId="{53D10FAB-BF43-4E6D-805C-C9EAA095E42D}" destId="{44120239-B36A-4580-B55C-2C45CD2A9B81}" srcOrd="1" destOrd="0" presId="urn:microsoft.com/office/officeart/2005/8/layout/lProcess2"/>
    <dgm:cxn modelId="{CF9AF904-02DA-4864-91CA-50CA777965AB}" type="presOf" srcId="{824ABAC4-F614-47AC-9646-1E711B7617F7}" destId="{60C29C78-4B1A-48D8-8E4D-A3858C05468A}" srcOrd="0" destOrd="0" presId="urn:microsoft.com/office/officeart/2005/8/layout/lProcess2"/>
    <dgm:cxn modelId="{EBC7CA06-C295-4527-BF44-D92129A469CC}" srcId="{28371DF2-C5FF-41BE-B060-A11201A32545}" destId="{6702DAA2-428A-411B-8750-259C2B637D17}" srcOrd="0" destOrd="0" parTransId="{7B27112C-4B12-4E12-B900-9A3EFA35B08D}" sibTransId="{B22301E0-8792-43A3-98B3-29C6B84B275A}"/>
    <dgm:cxn modelId="{C9870A07-78F7-4B40-8A31-BB997D7EF203}" type="presOf" srcId="{4CBDA041-AA8A-406F-A522-78236030374E}" destId="{686D8D8A-D2ED-4CEF-9D84-DCEE176C551A}" srcOrd="0" destOrd="0" presId="urn:microsoft.com/office/officeart/2005/8/layout/lProcess2"/>
    <dgm:cxn modelId="{6B841007-9449-4935-B66A-625861FF7CB3}" type="presOf" srcId="{EAD7015D-6336-442F-85DF-32D3AC2240D2}" destId="{18851635-B46C-4DF3-B620-BF3F8F232308}" srcOrd="0" destOrd="0" presId="urn:microsoft.com/office/officeart/2005/8/layout/lProcess2"/>
    <dgm:cxn modelId="{AB34F909-8492-4E1E-B735-21C0A28585E3}" type="presOf" srcId="{48BF81E8-22CC-49FA-B5E3-C34DB14B1A51}" destId="{1BC49BEE-A6B4-4819-9065-E9D14C990A71}" srcOrd="0" destOrd="0" presId="urn:microsoft.com/office/officeart/2005/8/layout/lProcess2"/>
    <dgm:cxn modelId="{01633F0A-87DB-4D6C-B188-0F75037C29E5}" srcId="{69A636D4-B87B-4868-84BB-9C6BDB25CDAA}" destId="{48BF81E8-22CC-49FA-B5E3-C34DB14B1A51}" srcOrd="4" destOrd="0" parTransId="{053C02A8-321B-40DE-A7E4-C8101BB41CF9}" sibTransId="{D4AA7D39-9FC7-4EA6-B417-4E8B6DD8847F}"/>
    <dgm:cxn modelId="{93DEA80D-9F35-4FA6-8B8D-CA6AD8FD7AEE}" type="presOf" srcId="{886F5F07-407F-4CBF-8339-83E0DDE4A4F9}" destId="{1E1E2193-1CFF-4100-A61C-C1D9DDA57944}" srcOrd="0" destOrd="0" presId="urn:microsoft.com/office/officeart/2005/8/layout/lProcess2"/>
    <dgm:cxn modelId="{CD0D0911-3232-413C-938B-1A29EF346EEF}" srcId="{3ACA3530-8F65-4EB7-82FB-2BF2E9D6E27B}" destId="{12D893DB-7184-4191-B950-4F3D87C95616}" srcOrd="1" destOrd="0" parTransId="{C52687A5-7460-4A1C-9849-5327742D0015}" sibTransId="{4B7BB1F8-485C-44B7-8A2C-9E878BBE45CD}"/>
    <dgm:cxn modelId="{CB54A41A-20C1-4DAE-B273-2357C7061793}" srcId="{CD8E9912-A492-4454-BDEA-CEE5395F1587}" destId="{7781FDA2-CF39-4379-9978-F69CAFDF02BD}" srcOrd="7" destOrd="0" parTransId="{983A0841-8482-4E34-AD46-0B65C965FF85}" sibTransId="{3CFD73D8-5B9F-4383-BFDE-44D4E30D9839}"/>
    <dgm:cxn modelId="{8ADEF51D-70A1-4C75-BC0A-54AB60BFC4EB}" srcId="{CD8E9912-A492-4454-BDEA-CEE5395F1587}" destId="{AACED7B2-61DF-4EFB-B5FE-137E5AC427CA}" srcOrd="6" destOrd="0" parTransId="{2BFF58C7-9B7B-4432-9E0B-EEADD5DFE7B2}" sibTransId="{70DF9B93-BC69-4F9D-A2BF-7E198A59BFF7}"/>
    <dgm:cxn modelId="{FDF7CD1F-2488-4755-9571-099CAA36A068}" srcId="{53D10FAB-BF43-4E6D-805C-C9EAA095E42D}" destId="{11DB733A-711F-4C80-A7D1-F4D56E67857D}" srcOrd="6" destOrd="0" parTransId="{D1AB0C09-8C9D-4942-A074-08D411543142}" sibTransId="{D74F56A9-DF1B-42D5-BE7C-A1F567FAAF6B}"/>
    <dgm:cxn modelId="{D3636220-5DEF-4C01-B6A5-37D05ED848E4}" srcId="{29580D93-0300-4A65-855C-B3012235A1C2}" destId="{28371DF2-C5FF-41BE-B060-A11201A32545}" srcOrd="0" destOrd="0" parTransId="{92A533BF-7C59-47D5-B508-64EB05F876AA}" sibTransId="{281BC5B7-0706-4F6C-BC72-8DD345415894}"/>
    <dgm:cxn modelId="{AB97E720-0849-460B-A0FC-3506A155E015}" type="presOf" srcId="{8ED9181E-63EC-4E70-8E97-A5F2695C7FC7}" destId="{3D59E084-3799-46B7-8484-EAC180838273}" srcOrd="0" destOrd="0" presId="urn:microsoft.com/office/officeart/2005/8/layout/lProcess2"/>
    <dgm:cxn modelId="{08ADA722-3641-4D6B-BBBE-391E504DF55B}" srcId="{6C1DF821-1E31-4584-92A5-EB7DA59BED01}" destId="{C2A03C8D-BC46-4D3F-8296-D841958AE8C8}" srcOrd="3" destOrd="0" parTransId="{6D82996B-57BA-4B14-8932-7BA19D2F3A1C}" sibTransId="{4CBD256C-32EF-4CE7-AEAA-845C76EAAD70}"/>
    <dgm:cxn modelId="{5229EF22-F9B8-4835-A06C-BF91AA3E3A77}" srcId="{8ED9181E-63EC-4E70-8E97-A5F2695C7FC7}" destId="{C605BE17-3191-4F62-8B78-900220BB56F8}" srcOrd="2" destOrd="0" parTransId="{77FD267D-288C-478D-9F06-B2BA75C0FFDD}" sibTransId="{F3C8285D-BEED-4161-820B-EB30ABD97E21}"/>
    <dgm:cxn modelId="{E3095D23-E069-42A9-A8C6-6C630618DBFC}" type="presOf" srcId="{9E96D666-1422-4DDB-92F8-B4E25096CA27}" destId="{92A27D70-D4FC-410E-90D6-F5B2A981D158}" srcOrd="0" destOrd="0" presId="urn:microsoft.com/office/officeart/2005/8/layout/lProcess2"/>
    <dgm:cxn modelId="{DAFB5425-C322-4F9F-A490-E5FE00434317}" type="presOf" srcId="{1067DDBA-4C20-465C-BD5F-AD5DA65CFE07}" destId="{59711D6E-0B27-4DD7-A124-0CB092B06A4F}" srcOrd="0" destOrd="0" presId="urn:microsoft.com/office/officeart/2005/8/layout/lProcess2"/>
    <dgm:cxn modelId="{F3252028-A02F-46C5-B574-339F661BBE99}" type="presOf" srcId="{C913C810-1B7F-47EF-B020-D0C6D8347E05}" destId="{DF70C0E2-CCC9-41A5-A154-F470483F6B7B}" srcOrd="0" destOrd="0" presId="urn:microsoft.com/office/officeart/2005/8/layout/lProcess2"/>
    <dgm:cxn modelId="{42436129-E5D9-48AA-B002-C1D8261C3138}" type="presOf" srcId="{EEE98B41-367C-4EF7-AB9E-78B72A3973D9}" destId="{69402382-5511-47D5-9A56-9FEF9C8F5A41}" srcOrd="0" destOrd="0" presId="urn:microsoft.com/office/officeart/2005/8/layout/lProcess2"/>
    <dgm:cxn modelId="{3770742A-E941-40CC-8BBB-54432BCDA4CA}" type="presOf" srcId="{CC0F9C7F-F3B2-40D2-973A-96B66B7DDFF5}" destId="{161702B4-CDE5-42C1-AC9D-4C3D0F7E1463}" srcOrd="0" destOrd="0" presId="urn:microsoft.com/office/officeart/2005/8/layout/lProcess2"/>
    <dgm:cxn modelId="{F9C2BE2A-E6FA-4C55-9FD9-75C09BC695C0}" type="presOf" srcId="{60EFF8FB-DFD8-4ED0-8296-FFA32BAF6178}" destId="{08C004C0-83B1-477E-8603-E8F298264C73}" srcOrd="0" destOrd="0" presId="urn:microsoft.com/office/officeart/2005/8/layout/lProcess2"/>
    <dgm:cxn modelId="{BB9B052C-4C6E-4BCB-9862-B279AC12754B}" srcId="{8ED9181E-63EC-4E70-8E97-A5F2695C7FC7}" destId="{42BE5B80-EDC3-4888-B2A3-9E230AB9E69E}" srcOrd="1" destOrd="0" parTransId="{7042ECFB-8C52-48CE-BF80-BC0F44D848FC}" sibTransId="{02CE972F-542F-4978-A269-113E9AE46C90}"/>
    <dgm:cxn modelId="{B7D8452C-818F-4CA7-B143-CEE721E3C5ED}" type="presOf" srcId="{7DB98E66-FFA9-4467-90F9-437875CCEB97}" destId="{D4493A4A-81FA-447F-B798-E8FC96D577F1}" srcOrd="0" destOrd="0" presId="urn:microsoft.com/office/officeart/2005/8/layout/lProcess2"/>
    <dgm:cxn modelId="{3BB07C2C-C898-46FC-9679-C01CCEF7E142}" srcId="{29580D93-0300-4A65-855C-B3012235A1C2}" destId="{53D10FAB-BF43-4E6D-805C-C9EAA095E42D}" srcOrd="7" destOrd="0" parTransId="{F0D40496-AF8A-465D-A6C2-F4F8381CF074}" sibTransId="{FE138148-B7F3-4140-BD1B-21FEA2C74541}"/>
    <dgm:cxn modelId="{4055C82D-4F8D-42B7-9933-1B0943FB0AD6}" type="presOf" srcId="{BE42C892-D8E2-4273-8B05-040C941351C6}" destId="{95AA5B7E-B8E1-417B-B909-21FAD2450391}" srcOrd="0" destOrd="0" presId="urn:microsoft.com/office/officeart/2005/8/layout/lProcess2"/>
    <dgm:cxn modelId="{CB78A02E-A0B9-46C9-8F02-C5082404A2A0}" type="presOf" srcId="{7781FDA2-CF39-4379-9978-F69CAFDF02BD}" destId="{22B2AF65-4672-4C69-AE14-41CC18B0B4B0}" srcOrd="0" destOrd="0" presId="urn:microsoft.com/office/officeart/2005/8/layout/lProcess2"/>
    <dgm:cxn modelId="{20DEB030-D3F4-4EE6-BD68-F80D87F6FB36}" type="presOf" srcId="{E2D2E2BC-36BD-4602-A81E-0243A22BB413}" destId="{BC4F6A85-13D7-4D6A-A4EA-7A4E247BC060}" srcOrd="0" destOrd="0" presId="urn:microsoft.com/office/officeart/2005/8/layout/lProcess2"/>
    <dgm:cxn modelId="{55E06C33-F705-43A7-91ED-A97AA78E64F9}" type="presOf" srcId="{368AE7CB-A653-4427-BE6B-E60FBD7A58E0}" destId="{BCA2D198-B795-4410-AF03-B3788F366DD9}" srcOrd="0" destOrd="0" presId="urn:microsoft.com/office/officeart/2005/8/layout/lProcess2"/>
    <dgm:cxn modelId="{83E77833-8F1D-4A57-BDB5-DE7C630660F9}" srcId="{6C1DF821-1E31-4584-92A5-EB7DA59BED01}" destId="{9C89723B-5389-43E4-9819-6B691D3FCDF3}" srcOrd="14" destOrd="0" parTransId="{37AE09C6-3F82-4EC8-AC40-44244A8C6916}" sibTransId="{E1A247AE-B6D5-4D28-98C9-EA137CFF88D2}"/>
    <dgm:cxn modelId="{BE7CFB36-CB91-4808-BA82-4FB6A577D79B}" srcId="{8ED9181E-63EC-4E70-8E97-A5F2695C7FC7}" destId="{4E999416-EA12-41E6-9971-A49242C397C1}" srcOrd="3" destOrd="0" parTransId="{38BFAD37-2E54-4C02-8305-F1D1F5C9E2A9}" sibTransId="{0EDE9BF0-F11D-464C-8658-957379B85103}"/>
    <dgm:cxn modelId="{6CD76F37-89A9-407C-8DC2-C5CC39BF3784}" srcId="{28371DF2-C5FF-41BE-B060-A11201A32545}" destId="{918D457C-41D9-41E3-AF0F-F4095934AE85}" srcOrd="1" destOrd="0" parTransId="{F2AF4A40-BADB-41A5-90AA-CAF23897A05C}" sibTransId="{FA1B0029-0F0B-41CF-8D0D-D0EE394BD06E}"/>
    <dgm:cxn modelId="{EDEC8E3A-E813-43A8-A8A7-6F703D0EA16E}" srcId="{6C1DF821-1E31-4584-92A5-EB7DA59BED01}" destId="{DA585021-0231-4D02-AC44-2522FB320402}" srcOrd="7" destOrd="0" parTransId="{567AD799-D686-4443-A628-EB5587E2C760}" sibTransId="{03964147-FE69-42A9-8C09-F74FD86373BA}"/>
    <dgm:cxn modelId="{5538833D-2E61-42A6-8757-47ECC8BCB914}" type="presOf" srcId="{53D10FAB-BF43-4E6D-805C-C9EAA095E42D}" destId="{7C3A25AF-630A-4BD4-BB26-529A0F43D472}" srcOrd="0" destOrd="0" presId="urn:microsoft.com/office/officeart/2005/8/layout/lProcess2"/>
    <dgm:cxn modelId="{E487035D-FF4B-4710-82B7-E8696C664F62}" type="presOf" srcId="{87261982-038B-4212-B69D-33CAE441CE66}" destId="{AA532AD0-C0B8-46F9-B02B-7A7DBE24EA94}" srcOrd="0" destOrd="0" presId="urn:microsoft.com/office/officeart/2005/8/layout/lProcess2"/>
    <dgm:cxn modelId="{1119E75D-F546-4B79-A005-2B7E297EC306}" type="presOf" srcId="{C308ED00-1A30-4320-A049-31E705A0CAE1}" destId="{9F78C626-88E0-4E8F-908F-67953E8FAFA2}" srcOrd="0" destOrd="0" presId="urn:microsoft.com/office/officeart/2005/8/layout/lProcess2"/>
    <dgm:cxn modelId="{C873175E-ABD4-4A13-ACB9-38880B7176B0}" srcId="{29580D93-0300-4A65-855C-B3012235A1C2}" destId="{8ED9181E-63EC-4E70-8E97-A5F2695C7FC7}" srcOrd="3" destOrd="0" parTransId="{C07298C4-2679-45F5-AB10-EFF80B5B53B6}" sibTransId="{D78FA6A8-C05E-4776-8C34-1203A9BB7389}"/>
    <dgm:cxn modelId="{64A0D95E-5454-49A6-BF0D-989332D01EDB}" type="presOf" srcId="{395350EC-6902-4989-AA7C-5B7F9466C3B7}" destId="{A0959E26-8EFE-463B-9EEE-83F95CCE1E1C}" srcOrd="0" destOrd="0" presId="urn:microsoft.com/office/officeart/2005/8/layout/lProcess2"/>
    <dgm:cxn modelId="{5D873A62-8330-490F-9D11-5A368C0B8658}" type="presOf" srcId="{DAE6D800-10D1-4035-BF74-A494D0A18C6C}" destId="{24D915E6-39F2-434F-998C-0D1A77DC8954}" srcOrd="0" destOrd="0" presId="urn:microsoft.com/office/officeart/2005/8/layout/lProcess2"/>
    <dgm:cxn modelId="{CDE83964-C31B-4159-94D3-9734092B3BF8}" type="presOf" srcId="{B96F51F0-92CE-47D2-B3D3-6423475F0918}" destId="{23DA7F10-9008-4681-86F9-ED25F6C3EBD0}" srcOrd="0" destOrd="0" presId="urn:microsoft.com/office/officeart/2005/8/layout/lProcess2"/>
    <dgm:cxn modelId="{35C37444-F5FA-49FD-85AD-E38EA93EC04B}" type="presOf" srcId="{D5F060D5-2919-4AD3-B223-C5E9533F79EC}" destId="{FC88B1E5-8A60-4C42-861E-2D0136DDC43F}" srcOrd="0" destOrd="0" presId="urn:microsoft.com/office/officeart/2005/8/layout/lProcess2"/>
    <dgm:cxn modelId="{423EBE64-BE59-4FDE-9747-9B0EC809FC22}" type="presOf" srcId="{8ED9181E-63EC-4E70-8E97-A5F2695C7FC7}" destId="{63433D9B-B4AF-43B3-A258-C0126B2E0780}" srcOrd="1" destOrd="0" presId="urn:microsoft.com/office/officeart/2005/8/layout/lProcess2"/>
    <dgm:cxn modelId="{312ED744-36B7-4D40-BD90-58A2E8367998}" type="presOf" srcId="{E2F63F6A-4612-4F87-B80A-E0CA13877B18}" destId="{E90BC6FB-8704-43EE-BAEA-75A86A32100F}" srcOrd="0" destOrd="0" presId="urn:microsoft.com/office/officeart/2005/8/layout/lProcess2"/>
    <dgm:cxn modelId="{A50BFC66-7DF5-49C0-BC53-3158F1ED6429}" srcId="{69A636D4-B87B-4868-84BB-9C6BDB25CDAA}" destId="{7DB98E66-FFA9-4467-90F9-437875CCEB97}" srcOrd="0" destOrd="0" parTransId="{20C70283-0DBC-4CCD-82F8-476CF22E07B6}" sibTransId="{406F4170-ECFC-4374-B336-911471FD8D45}"/>
    <dgm:cxn modelId="{95D27768-EB86-42BD-86D7-5F0C01488C8E}" type="presOf" srcId="{AACED7B2-61DF-4EFB-B5FE-137E5AC427CA}" destId="{30DE1319-803B-4630-BA69-58086FC01EDF}" srcOrd="0" destOrd="0" presId="urn:microsoft.com/office/officeart/2005/8/layout/lProcess2"/>
    <dgm:cxn modelId="{84AD9548-9AA8-48EE-B3FA-18627B19FBC2}" type="presOf" srcId="{3ACA3530-8F65-4EB7-82FB-2BF2E9D6E27B}" destId="{A816F2C0-2B03-4E95-A2BA-FBC101BE5E15}" srcOrd="0" destOrd="0" presId="urn:microsoft.com/office/officeart/2005/8/layout/lProcess2"/>
    <dgm:cxn modelId="{D1670D69-EDCE-4178-B6C4-F3A82EDA2A6F}" type="presOf" srcId="{0097A1EA-3B36-4B34-8713-F76035B691D2}" destId="{95EB50AA-7984-4C92-B483-BB69F1934FC2}" srcOrd="0" destOrd="0" presId="urn:microsoft.com/office/officeart/2005/8/layout/lProcess2"/>
    <dgm:cxn modelId="{5E8FC769-3406-4D44-8CDE-B5B65E796321}" srcId="{CD8E9912-A492-4454-BDEA-CEE5395F1587}" destId="{DAE6D800-10D1-4035-BF74-A494D0A18C6C}" srcOrd="5" destOrd="0" parTransId="{C4D8CFAD-F45B-4B56-BAAE-B81A316B9252}" sibTransId="{CFCCFBED-3C65-4E02-8A2B-E0B302BD2A13}"/>
    <dgm:cxn modelId="{24E42D4A-2F65-4979-ABEE-CA0016BFDD1C}" srcId="{53D10FAB-BF43-4E6D-805C-C9EAA095E42D}" destId="{395350EC-6902-4989-AA7C-5B7F9466C3B7}" srcOrd="0" destOrd="0" parTransId="{9F51C14F-BD97-491C-8D0A-3F8A2066A51E}" sibTransId="{030A0BC4-1903-4DEB-9305-D9A7B20401EE}"/>
    <dgm:cxn modelId="{25DC9D4A-0E40-4C86-ADC6-17360D426FD2}" type="presOf" srcId="{1E8C7E95-849F-4B4E-AC39-160E7AAFCE10}" destId="{8802C215-FE30-422C-8509-500BEEEEBE51}" srcOrd="0" destOrd="0" presId="urn:microsoft.com/office/officeart/2005/8/layout/lProcess2"/>
    <dgm:cxn modelId="{32465C6B-D907-4778-ABD2-ABA48FEA0292}" srcId="{29580D93-0300-4A65-855C-B3012235A1C2}" destId="{CD8E9912-A492-4454-BDEA-CEE5395F1587}" srcOrd="5" destOrd="0" parTransId="{DD5610EA-1070-4FC7-A576-E0427629BC11}" sibTransId="{2EAB3D79-D64B-4698-866E-55D7F0713222}"/>
    <dgm:cxn modelId="{D797506B-B914-47AF-9673-06EEFB85B905}" srcId="{87261982-038B-4212-B69D-33CAE441CE66}" destId="{C308ED00-1A30-4320-A049-31E705A0CAE1}" srcOrd="0" destOrd="0" parTransId="{A789E13C-A027-4776-9215-D4E39642AE52}" sibTransId="{246B3AD0-2478-425A-A55B-68C9D54AD4D2}"/>
    <dgm:cxn modelId="{6F88766B-3E66-4249-9FE3-DE09E9B5A89D}" srcId="{6C1DF821-1E31-4584-92A5-EB7DA59BED01}" destId="{A11D5B39-E42B-4488-A918-E253940D5FF8}" srcOrd="8" destOrd="0" parTransId="{405E095C-E4E7-4878-A7ED-F85447A155A5}" sibTransId="{779A22CE-6403-43FD-B107-AD24F2F7290F}"/>
    <dgm:cxn modelId="{82CF954B-3ECD-4F84-B886-86B9C630671C}" srcId="{CD8E9912-A492-4454-BDEA-CEE5395F1587}" destId="{4CBDA041-AA8A-406F-A522-78236030374E}" srcOrd="4" destOrd="0" parTransId="{981BEAD0-713F-4EE2-87DA-A0AC02DE1148}" sibTransId="{CE63EF71-5162-410D-83D2-52681C9DD3A0}"/>
    <dgm:cxn modelId="{D717296C-B7E1-4992-91F8-5BF81163CDA6}" srcId="{53D10FAB-BF43-4E6D-805C-C9EAA095E42D}" destId="{ED66F029-29C6-4452-AF89-32F8F80D09B7}" srcOrd="3" destOrd="0" parTransId="{6097EC35-43AE-4D44-AB4D-E3AA9FD5F37E}" sibTransId="{423CAC52-51DB-42F2-AC51-8590D2EA9DF8}"/>
    <dgm:cxn modelId="{51CAEA6C-8CD4-47A6-B103-C0996ABADB41}" srcId="{CD8E9912-A492-4454-BDEA-CEE5395F1587}" destId="{944065D8-C3B4-4039-B0E2-979885872EBC}" srcOrd="2" destOrd="0" parTransId="{DA3BF001-BEA3-403C-872B-DC6FAEE584DF}" sibTransId="{6E792AF2-5429-4CCA-B628-222C1C68FBE7}"/>
    <dgm:cxn modelId="{0548EC4C-6E68-4BA4-A3AD-4CBEB88D56DC}" type="presOf" srcId="{6702DAA2-428A-411B-8750-259C2B637D17}" destId="{3A027CA9-E188-46E0-8AB9-B4DD20CA2FF5}" srcOrd="0" destOrd="0" presId="urn:microsoft.com/office/officeart/2005/8/layout/lProcess2"/>
    <dgm:cxn modelId="{4B4A136E-E0B4-4932-B79D-236B26D3B1CA}" srcId="{6C1DF821-1E31-4584-92A5-EB7DA59BED01}" destId="{CC0F9C7F-F3B2-40D2-973A-96B66B7DDFF5}" srcOrd="13" destOrd="0" parTransId="{62776666-028B-4CC6-8EAE-BDA15BF80121}" sibTransId="{3CBD9E86-654E-44B5-A6DB-62DAA9001E47}"/>
    <dgm:cxn modelId="{7EEDA971-64E1-45A3-B8E9-D38C8E0FB942}" srcId="{6C1DF821-1E31-4584-92A5-EB7DA59BED01}" destId="{1067DDBA-4C20-465C-BD5F-AD5DA65CFE07}" srcOrd="16" destOrd="0" parTransId="{14687BD0-725F-463C-A095-054B7729BFBC}" sibTransId="{5E975387-D7A6-4614-9152-F964FD59E624}"/>
    <dgm:cxn modelId="{B0E04954-A25B-4F2B-A095-E2157BFE5C99}" type="presOf" srcId="{28371DF2-C5FF-41BE-B060-A11201A32545}" destId="{0793C63F-9F8B-4C3F-BACF-071068984EB7}" srcOrd="0" destOrd="0" presId="urn:microsoft.com/office/officeart/2005/8/layout/lProcess2"/>
    <dgm:cxn modelId="{03F10155-699D-45F8-A03E-6F41B1F8A27C}" type="presOf" srcId="{29580D93-0300-4A65-855C-B3012235A1C2}" destId="{00293FBA-2029-427E-813B-7B78D7AE720B}" srcOrd="0" destOrd="0" presId="urn:microsoft.com/office/officeart/2005/8/layout/lProcess2"/>
    <dgm:cxn modelId="{BB8E6055-1805-4165-BAA3-2876321E3C5F}" type="presOf" srcId="{42BE5B80-EDC3-4888-B2A3-9E230AB9E69E}" destId="{5F6BC221-C0FE-4EAA-9B51-D4618BCC9AF4}" srcOrd="0" destOrd="0" presId="urn:microsoft.com/office/officeart/2005/8/layout/lProcess2"/>
    <dgm:cxn modelId="{1A596959-1A4F-4045-A786-7480E3908DDF}" srcId="{3ACA3530-8F65-4EB7-82FB-2BF2E9D6E27B}" destId="{1E8C7E95-849F-4B4E-AC39-160E7AAFCE10}" srcOrd="2" destOrd="0" parTransId="{8F596974-F236-46B6-B3BF-C8E70ED1CA0E}" sibTransId="{2FB406D6-8076-4106-A818-6C723CAA9038}"/>
    <dgm:cxn modelId="{301B097A-DBB8-4488-A9BE-1EE89BBD2D72}" srcId="{29580D93-0300-4A65-855C-B3012235A1C2}" destId="{3ACA3530-8F65-4EB7-82FB-2BF2E9D6E27B}" srcOrd="4" destOrd="0" parTransId="{2FC55258-F5A8-471C-B91F-CB919C474B70}" sibTransId="{EF2DF4BD-1728-497B-809F-BB0BA5885942}"/>
    <dgm:cxn modelId="{53525F7C-F61A-4730-AE42-372E0960C75D}" type="presOf" srcId="{3979E40C-59C3-45F0-8E28-34053A12B077}" destId="{122AAC82-047A-4C65-9C07-F37CB9DC0200}" srcOrd="0" destOrd="0" presId="urn:microsoft.com/office/officeart/2005/8/layout/lProcess2"/>
    <dgm:cxn modelId="{F56B117D-FD74-4ADA-A9BB-5EE609E15CB0}" srcId="{6C1DF821-1E31-4584-92A5-EB7DA59BED01}" destId="{0256F37B-4541-491E-85F9-F5A762980B19}" srcOrd="0" destOrd="0" parTransId="{77F415EB-ACF9-4D44-83B0-A33752FFA197}" sibTransId="{E4EBAA11-A5CE-4D7E-8BFC-41BCC843B5B1}"/>
    <dgm:cxn modelId="{9E93B87D-044B-485F-914F-F48C1572FF55}" type="presOf" srcId="{E2D52416-172A-48AD-A40F-75980BD7EC75}" destId="{A5DADA0D-8A9E-49DB-9273-E21621F5A719}" srcOrd="0" destOrd="0" presId="urn:microsoft.com/office/officeart/2005/8/layout/lProcess2"/>
    <dgm:cxn modelId="{F411047F-1F35-49B5-9624-A146D413011F}" srcId="{CD8E9912-A492-4454-BDEA-CEE5395F1587}" destId="{9E96D666-1422-4DDB-92F8-B4E25096CA27}" srcOrd="3" destOrd="0" parTransId="{169ADE51-F4A5-4216-B492-53CBBB0B028F}" sibTransId="{B309A844-ADCB-407D-A1B3-AC2F83D9660B}"/>
    <dgm:cxn modelId="{3E3C207F-A265-4CD7-9CB7-CBACF0640D8B}" type="presOf" srcId="{0EF5A25D-A233-4178-BB6A-690636A38EFC}" destId="{20561E60-F9A6-4FC3-977F-CC7C303EB7A4}" srcOrd="0" destOrd="0" presId="urn:microsoft.com/office/officeart/2005/8/layout/lProcess2"/>
    <dgm:cxn modelId="{60F08A82-229A-49FD-990F-6DC7429B5A28}" type="presOf" srcId="{5B0F29B1-4587-4524-A874-25F635EBBDC8}" destId="{3FB0D5A9-0D14-4316-83CE-7D7AAAAF308F}" srcOrd="0" destOrd="0" presId="urn:microsoft.com/office/officeart/2005/8/layout/lProcess2"/>
    <dgm:cxn modelId="{29747483-BF54-47E7-BCE2-41ECCE25BC50}" type="presOf" srcId="{C2A03C8D-BC46-4D3F-8296-D841958AE8C8}" destId="{872D136A-6FC4-49D0-8B04-4C0870883D02}" srcOrd="0" destOrd="0" presId="urn:microsoft.com/office/officeart/2005/8/layout/lProcess2"/>
    <dgm:cxn modelId="{CEDA0B84-C5F9-4416-B8BF-33383D143291}" srcId="{28371DF2-C5FF-41BE-B060-A11201A32545}" destId="{F1553AAE-96AA-410F-A9E8-C81133E73BE2}" srcOrd="2" destOrd="0" parTransId="{37955967-2FB5-48CB-BCE7-D119F854F210}" sibTransId="{2E44189E-9F1B-476B-81BB-0AFA1A219B5E}"/>
    <dgm:cxn modelId="{BE003186-07B8-4C6F-AE9F-53DFC58167F6}" type="presOf" srcId="{ED66F029-29C6-4452-AF89-32F8F80D09B7}" destId="{99ACE8FA-8D7B-48B2-B5E1-37F5D16B5941}" srcOrd="0" destOrd="0" presId="urn:microsoft.com/office/officeart/2005/8/layout/lProcess2"/>
    <dgm:cxn modelId="{AC54F389-7481-482B-9309-6F57A1E9B377}" srcId="{6C1DF821-1E31-4584-92A5-EB7DA59BED01}" destId="{DE0EAF82-FE14-4129-8419-1476F85A1ABE}" srcOrd="15" destOrd="0" parTransId="{E49DAFB5-2B8C-4911-AFCC-E5F71F98C8BF}" sibTransId="{CBE6C08B-E0C1-4A7F-831C-8D4ED700A9E5}"/>
    <dgm:cxn modelId="{B25D188D-0D8E-4028-94FC-DC35AE16F90B}" srcId="{53D10FAB-BF43-4E6D-805C-C9EAA095E42D}" destId="{5B0F29B1-4587-4524-A874-25F635EBBDC8}" srcOrd="5" destOrd="0" parTransId="{522E0549-A917-4750-9A8D-74B61DBE6F74}" sibTransId="{CAA874CA-1DFD-49A5-AE23-D82B65F70D7A}"/>
    <dgm:cxn modelId="{CC4E1590-4F35-4257-A18D-FA1EEB50C3FF}" type="presOf" srcId="{69A636D4-B87B-4868-84BB-9C6BDB25CDAA}" destId="{ACD577F8-F441-455B-8030-592894F58C5A}" srcOrd="0" destOrd="0" presId="urn:microsoft.com/office/officeart/2005/8/layout/lProcess2"/>
    <dgm:cxn modelId="{537AAF90-9CB4-4A3C-9B83-8203C32C7BDD}" srcId="{8ED9181E-63EC-4E70-8E97-A5F2695C7FC7}" destId="{E2D52416-172A-48AD-A40F-75980BD7EC75}" srcOrd="0" destOrd="0" parTransId="{03984280-EDE1-44AD-8576-6CB50F064827}" sibTransId="{4FABC641-5666-4BEE-BCC0-CC5723AC7E4E}"/>
    <dgm:cxn modelId="{BB45FA92-EF73-4587-B988-B04E60D8E4A4}" srcId="{6C1DF821-1E31-4584-92A5-EB7DA59BED01}" destId="{3979E40C-59C3-45F0-8E28-34053A12B077}" srcOrd="1" destOrd="0" parTransId="{7F2C6F89-EEE7-426D-8532-B971C6238EBD}" sibTransId="{D1A2118E-8B74-480D-A6E4-3008BC2ACA66}"/>
    <dgm:cxn modelId="{2DB6A095-6D6B-4178-84CB-26575BFC3099}" type="presOf" srcId="{3ACA3530-8F65-4EB7-82FB-2BF2E9D6E27B}" destId="{5EEF1B97-EA67-4A68-AE52-712DB567E9CB}" srcOrd="1" destOrd="0" presId="urn:microsoft.com/office/officeart/2005/8/layout/lProcess2"/>
    <dgm:cxn modelId="{421E3698-F007-4199-86A5-0BD7D3F89F97}" srcId="{28371DF2-C5FF-41BE-B060-A11201A32545}" destId="{D5F060D5-2919-4AD3-B223-C5E9533F79EC}" srcOrd="3" destOrd="0" parTransId="{A96A542C-2D9D-47F9-A168-844C7C7D3536}" sibTransId="{B09A83C7-3170-48E9-B5C1-37C77D503891}"/>
    <dgm:cxn modelId="{5FA0AE9A-F6D5-487A-9036-E55F420CC905}" srcId="{69A636D4-B87B-4868-84BB-9C6BDB25CDAA}" destId="{B96F51F0-92CE-47D2-B3D3-6423475F0918}" srcOrd="1" destOrd="0" parTransId="{282C0A8E-2F0E-4020-99B0-DC361A3776A1}" sibTransId="{9A36A229-6A8D-4CA5-B977-1851B04C0020}"/>
    <dgm:cxn modelId="{A28B869B-95C9-4BF7-BEE3-7B7B7B02FF83}" srcId="{53D10FAB-BF43-4E6D-805C-C9EAA095E42D}" destId="{0CBCBF8D-BA97-4941-8EE6-9FA30BA97652}" srcOrd="4" destOrd="0" parTransId="{66729155-7727-4ABD-8509-304427BC899D}" sibTransId="{A0C02B3E-1E34-4E61-A053-2252930302C7}"/>
    <dgm:cxn modelId="{709307A0-8B94-444C-97CF-2EFF9A3D107F}" type="presOf" srcId="{6C1DF821-1E31-4584-92A5-EB7DA59BED01}" destId="{D09A7E60-FB5B-4C9F-9747-5CFFB1EAFEC4}" srcOrd="1" destOrd="0" presId="urn:microsoft.com/office/officeart/2005/8/layout/lProcess2"/>
    <dgm:cxn modelId="{B7645CA0-ECC9-4FE8-B202-E21608811400}" srcId="{29580D93-0300-4A65-855C-B3012235A1C2}" destId="{69A636D4-B87B-4868-84BB-9C6BDB25CDAA}" srcOrd="2" destOrd="0" parTransId="{BCD9CE42-4BDC-426E-8F7E-905D3071CB18}" sibTransId="{A3C1FE82-9792-4646-AA93-897BFDA256BA}"/>
    <dgm:cxn modelId="{70E4FCA0-623A-4401-977A-CF66792608B5}" srcId="{6C1DF821-1E31-4584-92A5-EB7DA59BED01}" destId="{60EFF8FB-DFD8-4ED0-8296-FFA32BAF6178}" srcOrd="6" destOrd="0" parTransId="{DAC033E3-E276-4E78-B41F-E00E4812EF54}" sibTransId="{84C0E500-0A4C-4E60-8D9E-A301ECE597CC}"/>
    <dgm:cxn modelId="{CC3D6EA2-D8EB-4FE3-885E-AC6AB3095218}" srcId="{53D10FAB-BF43-4E6D-805C-C9EAA095E42D}" destId="{824ABAC4-F614-47AC-9646-1E711B7617F7}" srcOrd="2" destOrd="0" parTransId="{8DA1D2E8-2752-4B0B-910C-FBFD4D72ED5E}" sibTransId="{98673969-4001-4B28-B0F6-4DB111015A13}"/>
    <dgm:cxn modelId="{E6A916A4-CEC8-4476-9129-9C8CFAE922E8}" type="presOf" srcId="{CD8E9912-A492-4454-BDEA-CEE5395F1587}" destId="{0CEA4A0E-A3B0-4808-8CC7-3AD88E5299D2}" srcOrd="0" destOrd="0" presId="urn:microsoft.com/office/officeart/2005/8/layout/lProcess2"/>
    <dgm:cxn modelId="{D6C401A5-896A-4686-BE30-B5F9265EE328}" type="presOf" srcId="{0256F37B-4541-491E-85F9-F5A762980B19}" destId="{E4E64BB2-736F-4B56-B673-E73C6FA60C36}" srcOrd="0" destOrd="0" presId="urn:microsoft.com/office/officeart/2005/8/layout/lProcess2"/>
    <dgm:cxn modelId="{38E056A7-9DF8-473D-B6CE-B5DA563E0290}" srcId="{69A636D4-B87B-4868-84BB-9C6BDB25CDAA}" destId="{422545CF-5572-477A-A074-3F70DCA1D686}" srcOrd="2" destOrd="0" parTransId="{466C6147-BA8C-49C3-8E05-CE196D92402E}" sibTransId="{7D0CCF7B-5111-46BD-B943-C32FC12C192B}"/>
    <dgm:cxn modelId="{07351FA9-C126-47F5-8A06-FF379105B57A}" srcId="{6C1DF821-1E31-4584-92A5-EB7DA59BED01}" destId="{FF040B8E-7DE2-4D16-85D2-36743E1343BF}" srcOrd="12" destOrd="0" parTransId="{DBC62BD8-E9ED-4A95-A254-8CCDE26D30DA}" sibTransId="{E047F448-7D1D-4093-BF10-014D37DFB624}"/>
    <dgm:cxn modelId="{980117AC-D27B-4226-8F51-831E7B70E32E}" type="presOf" srcId="{4E999416-EA12-41E6-9971-A49242C397C1}" destId="{3F7EB872-2D41-4581-8042-37878345D013}" srcOrd="0" destOrd="0" presId="urn:microsoft.com/office/officeart/2005/8/layout/lProcess2"/>
    <dgm:cxn modelId="{B4FD34AE-A8D8-46D3-ADFF-FD263657F96A}" srcId="{87261982-038B-4212-B69D-33CAE441CE66}" destId="{E2F63F6A-4612-4F87-B80A-E0CA13877B18}" srcOrd="1" destOrd="0" parTransId="{5DBFD1CB-42F3-4B7E-A20E-35BEC1DFA09A}" sibTransId="{5F3F4BEB-733C-4559-A2A8-6AC353F10F98}"/>
    <dgm:cxn modelId="{D912B4AE-8661-498F-88CB-EBE4BB8380FB}" type="presOf" srcId="{DE0EAF82-FE14-4129-8419-1476F85A1ABE}" destId="{CD951374-CC34-4335-835E-733719FBF055}" srcOrd="0" destOrd="0" presId="urn:microsoft.com/office/officeart/2005/8/layout/lProcess2"/>
    <dgm:cxn modelId="{AD7E42AF-4C96-4AB0-A597-BC834C3AF620}" srcId="{6C1DF821-1E31-4584-92A5-EB7DA59BED01}" destId="{EAD7015D-6336-442F-85DF-32D3AC2240D2}" srcOrd="4" destOrd="0" parTransId="{EDC342FD-6DBD-4B6C-8DBD-EB7891AC1BF7}" sibTransId="{68DBD215-DFD7-4AA9-A6A3-C84150DB28D2}"/>
    <dgm:cxn modelId="{7E3646B1-729F-42BC-9E97-ED42DC195FEC}" type="presOf" srcId="{6C1DF821-1E31-4584-92A5-EB7DA59BED01}" destId="{130359BC-E9E4-47D0-A49A-840216D00710}" srcOrd="0" destOrd="0" presId="urn:microsoft.com/office/officeart/2005/8/layout/lProcess2"/>
    <dgm:cxn modelId="{3915AEB1-A402-4AD6-9E84-C351A9E2C4BE}" srcId="{6C1DF821-1E31-4584-92A5-EB7DA59BED01}" destId="{8C847CC9-29A5-4517-8C63-B61B8121086C}" srcOrd="5" destOrd="0" parTransId="{FA822AF8-CCA8-4A4E-81E7-9F9F59D93767}" sibTransId="{140278B8-5217-459F-A60E-3FA76CFC7897}"/>
    <dgm:cxn modelId="{F4BCA6B5-60C1-449E-AC49-C8EE4F2FFAAC}" type="presOf" srcId="{12D893DB-7184-4191-B950-4F3D87C95616}" destId="{1395FB3C-A610-4655-8316-31206233523F}" srcOrd="0" destOrd="0" presId="urn:microsoft.com/office/officeart/2005/8/layout/lProcess2"/>
    <dgm:cxn modelId="{849A30B8-09C5-4CD0-988C-7357F56294FE}" srcId="{6C1DF821-1E31-4584-92A5-EB7DA59BED01}" destId="{B9102586-1A16-4C15-B207-D6CDA5DC9A34}" srcOrd="11" destOrd="0" parTransId="{999F6543-7E69-4B08-A3A8-BE72E46B72E3}" sibTransId="{F5DF15DA-78EF-45CE-B497-6F26400A1120}"/>
    <dgm:cxn modelId="{A44488B9-88F0-4DCE-8662-9198FE983EAA}" srcId="{69A636D4-B87B-4868-84BB-9C6BDB25CDAA}" destId="{ED4C3114-5D97-4503-944B-0215DA4C2CAE}" srcOrd="5" destOrd="0" parTransId="{B72F3838-FD09-49DE-B932-C3453A5D7F5F}" sibTransId="{678D9C81-43A9-4BC7-B651-AA6550D6D736}"/>
    <dgm:cxn modelId="{94F5EFB9-EAD0-435C-9E5C-204597252B37}" type="presOf" srcId="{87261982-038B-4212-B69D-33CAE441CE66}" destId="{B5BB5491-8703-4FBE-B3F8-2417447470B0}" srcOrd="1" destOrd="0" presId="urn:microsoft.com/office/officeart/2005/8/layout/lProcess2"/>
    <dgm:cxn modelId="{F13FC9BB-9792-4EE9-B9CA-EDF9FB1AEF6B}" srcId="{6C1DF821-1E31-4584-92A5-EB7DA59BED01}" destId="{6815EB28-9795-44A1-B36E-B618DA8356A4}" srcOrd="10" destOrd="0" parTransId="{A1EE5144-2BC4-408C-85BE-6162E25394E9}" sibTransId="{D22C92C9-F6BD-418E-83B2-44470C737A6D}"/>
    <dgm:cxn modelId="{02B370BE-0E1D-40BB-A16B-968E76067CF5}" srcId="{CD8E9912-A492-4454-BDEA-CEE5395F1587}" destId="{EEE98B41-367C-4EF7-AB9E-78B72A3973D9}" srcOrd="0" destOrd="0" parTransId="{D443E142-1680-47BD-A8E4-20C6DDD4650F}" sibTransId="{81BA5C93-6507-4AA8-8A60-7ABB8D1994F1}"/>
    <dgm:cxn modelId="{433675BF-8435-47CA-820B-3137E00EF6CF}" srcId="{6C1DF821-1E31-4584-92A5-EB7DA59BED01}" destId="{BE2EC7A1-0EEE-4F7F-97AE-DE04D4B35AF1}" srcOrd="2" destOrd="0" parTransId="{F42CE44D-7A53-472B-9E50-F59F5222BA96}" sibTransId="{CBACB7DA-C697-40A8-B761-E7CAE08D4C5E}"/>
    <dgm:cxn modelId="{CFA2C6BF-2CA6-45A6-862C-67C38DFF1BA3}" srcId="{29580D93-0300-4A65-855C-B3012235A1C2}" destId="{87261982-038B-4212-B69D-33CAE441CE66}" srcOrd="1" destOrd="0" parTransId="{B9FB4952-9736-4FB6-8BA0-773CB4EDE675}" sibTransId="{3DA6968E-3EDA-4C59-836A-45A74DC80D92}"/>
    <dgm:cxn modelId="{BF87A5C1-9BAB-43C9-BE4B-3FFFF42A2536}" type="presOf" srcId="{CD8E9912-A492-4454-BDEA-CEE5395F1587}" destId="{B99A8858-7E4C-4CEA-AD7E-E9D790C1141D}" srcOrd="1" destOrd="0" presId="urn:microsoft.com/office/officeart/2005/8/layout/lProcess2"/>
    <dgm:cxn modelId="{4E477EC3-599A-4F41-BA14-1364B81598B2}" type="presOf" srcId="{69A636D4-B87B-4868-84BB-9C6BDB25CDAA}" destId="{331CBA1D-8CE0-4DDA-B9D5-F6FADD0609C5}" srcOrd="1" destOrd="0" presId="urn:microsoft.com/office/officeart/2005/8/layout/lProcess2"/>
    <dgm:cxn modelId="{184D64CB-849C-4821-A3D0-4F07D6686869}" type="presOf" srcId="{C605BE17-3191-4F62-8B78-900220BB56F8}" destId="{7EC011C1-55B8-4C58-BC21-BB97154478B4}" srcOrd="0" destOrd="0" presId="urn:microsoft.com/office/officeart/2005/8/layout/lProcess2"/>
    <dgm:cxn modelId="{2211D7CF-FF3E-4540-8A34-72F3156AC22C}" srcId="{6C1DF821-1E31-4584-92A5-EB7DA59BED01}" destId="{E2D2E2BC-36BD-4602-A81E-0243A22BB413}" srcOrd="9" destOrd="0" parTransId="{D5517883-E25E-42E9-A7E2-287235C42FA9}" sibTransId="{64B3DA8A-A850-44CA-BCBB-B454BCD40897}"/>
    <dgm:cxn modelId="{2C999DD4-616B-43B7-AC07-EDFCD85960EE}" type="presOf" srcId="{944065D8-C3B4-4039-B0E2-979885872EBC}" destId="{88E7B9BB-A198-462C-A44A-903615958D71}" srcOrd="0" destOrd="0" presId="urn:microsoft.com/office/officeart/2005/8/layout/lProcess2"/>
    <dgm:cxn modelId="{058ACBD4-B25D-4107-94E3-7BF3E6C600E0}" type="presOf" srcId="{ED4C3114-5D97-4503-944B-0215DA4C2CAE}" destId="{ABB3BD15-03BB-46A0-9948-CF5CB4242EBF}" srcOrd="0" destOrd="0" presId="urn:microsoft.com/office/officeart/2005/8/layout/lProcess2"/>
    <dgm:cxn modelId="{741E22D6-0C19-4296-A9CB-BE4F573CFCCD}" type="presOf" srcId="{F1553AAE-96AA-410F-A9E8-C81133E73BE2}" destId="{4D8B5E8E-8258-49CE-A67C-0398131A4DEF}" srcOrd="0" destOrd="0" presId="urn:microsoft.com/office/officeart/2005/8/layout/lProcess2"/>
    <dgm:cxn modelId="{F7BF2FDA-823E-436E-9584-9723CB484327}" type="presOf" srcId="{11DB733A-711F-4C80-A7D1-F4D56E67857D}" destId="{C1CC4BBA-87AA-4410-A1AF-68F433F54F76}" srcOrd="0" destOrd="0" presId="urn:microsoft.com/office/officeart/2005/8/layout/lProcess2"/>
    <dgm:cxn modelId="{01DF7DDB-EC07-4641-84EA-3A8EB40B0325}" type="presOf" srcId="{422545CF-5572-477A-A074-3F70DCA1D686}" destId="{19003BEC-632D-4FE0-ADF1-0E84575D8A77}" srcOrd="0" destOrd="0" presId="urn:microsoft.com/office/officeart/2005/8/layout/lProcess2"/>
    <dgm:cxn modelId="{FCF321DD-C076-4A65-8541-B76FF4C34301}" type="presOf" srcId="{28371DF2-C5FF-41BE-B060-A11201A32545}" destId="{32682548-F4D8-448D-8DF8-8D8D612B162B}" srcOrd="1" destOrd="0" presId="urn:microsoft.com/office/officeart/2005/8/layout/lProcess2"/>
    <dgm:cxn modelId="{C3FFE6DD-40C0-4D42-B97C-D7D16E0FA757}" srcId="{CD8E9912-A492-4454-BDEA-CEE5395F1587}" destId="{886F5F07-407F-4CBF-8339-83E0DDE4A4F9}" srcOrd="1" destOrd="0" parTransId="{CF42936E-9D17-4156-8EB5-22EDDE514F89}" sibTransId="{24D9C967-CEC8-4D25-A688-275D3623D8AB}"/>
    <dgm:cxn modelId="{6E127CE2-CB64-4EFE-B3FB-0F3EDD68F2FF}" type="presOf" srcId="{0CBCBF8D-BA97-4941-8EE6-9FA30BA97652}" destId="{AB842DF4-F8EC-4605-AC47-F188EA7E5803}" srcOrd="0" destOrd="0" presId="urn:microsoft.com/office/officeart/2005/8/layout/lProcess2"/>
    <dgm:cxn modelId="{D6FDB9E2-20BB-49A7-A8B1-149413CF7703}" srcId="{29580D93-0300-4A65-855C-B3012235A1C2}" destId="{6C1DF821-1E31-4584-92A5-EB7DA59BED01}" srcOrd="6" destOrd="0" parTransId="{9E12B4C7-8CB0-42B9-B324-FB0F20092F76}" sibTransId="{09AE0B44-FCE9-422B-9CC0-96DC8C71108A}"/>
    <dgm:cxn modelId="{BDB261E6-D5D1-4826-A526-307267E88C92}" type="presOf" srcId="{FF040B8E-7DE2-4D16-85D2-36743E1343BF}" destId="{1EB0AB88-7169-47C0-9C84-D127E9A7F9A1}" srcOrd="0" destOrd="0" presId="urn:microsoft.com/office/officeart/2005/8/layout/lProcess2"/>
    <dgm:cxn modelId="{C93852E6-D3D6-48D2-B650-675E9A6DA618}" type="presOf" srcId="{B9102586-1A16-4C15-B207-D6CDA5DC9A34}" destId="{1A390B80-28B4-467D-8A1A-F8C8659A4F8D}" srcOrd="0" destOrd="0" presId="urn:microsoft.com/office/officeart/2005/8/layout/lProcess2"/>
    <dgm:cxn modelId="{009481E6-7C35-4BAC-82C6-2E42B82C83EA}" srcId="{CD8E9912-A492-4454-BDEA-CEE5395F1587}" destId="{0097A1EA-3B36-4B34-8713-F76035B691D2}" srcOrd="8" destOrd="0" parTransId="{02E27EC2-7366-40CF-BEA0-8509F93330FB}" sibTransId="{0086FB9C-E1FA-46B3-9C4A-17C2337BD269}"/>
    <dgm:cxn modelId="{A6038AEA-ED20-4917-9C5C-68CA920F0BD6}" type="presOf" srcId="{918D457C-41D9-41E3-AF0F-F4095934AE85}" destId="{8093ED7D-4A1E-4261-98CF-9D25F7B60933}" srcOrd="0" destOrd="0" presId="urn:microsoft.com/office/officeart/2005/8/layout/lProcess2"/>
    <dgm:cxn modelId="{60634BEC-5A9F-4D55-BB56-F39E3B88D60B}" type="presOf" srcId="{DA585021-0231-4D02-AC44-2522FB320402}" destId="{4AF5C2F4-BBAD-476F-8249-241BDA6E339C}" srcOrd="0" destOrd="0" presId="urn:microsoft.com/office/officeart/2005/8/layout/lProcess2"/>
    <dgm:cxn modelId="{2E949BEF-1F06-4C5F-A28A-E472348A7726}" type="presOf" srcId="{A01C8357-E5C5-4B12-ACCB-DD1710597748}" destId="{0A7E039F-7C60-498D-A0B3-7914331ECC96}" srcOrd="0" destOrd="0" presId="urn:microsoft.com/office/officeart/2005/8/layout/lProcess2"/>
    <dgm:cxn modelId="{7D8A2BF3-CC23-48E1-AAF2-660E78AA91E3}" srcId="{53D10FAB-BF43-4E6D-805C-C9EAA095E42D}" destId="{A01C8357-E5C5-4B12-ACCB-DD1710597748}" srcOrd="1" destOrd="0" parTransId="{ADC70199-2342-44D5-B966-CACFC9872243}" sibTransId="{C306D177-2527-4ED2-9402-2E555036BA52}"/>
    <dgm:cxn modelId="{4F7747F3-14F4-43ED-A6D8-848C4FD6B482}" type="presOf" srcId="{6815EB28-9795-44A1-B36E-B618DA8356A4}" destId="{2327EDBB-A91A-4DE0-82C9-2CAE284DEC80}" srcOrd="0" destOrd="0" presId="urn:microsoft.com/office/officeart/2005/8/layout/lProcess2"/>
    <dgm:cxn modelId="{70A3F6F8-124A-48C7-B144-9C82CE61AEAA}" type="presOf" srcId="{A11D5B39-E42B-4488-A918-E253940D5FF8}" destId="{64167952-3D06-4730-879E-CC45CC601E6F}" srcOrd="0" destOrd="0" presId="urn:microsoft.com/office/officeart/2005/8/layout/lProcess2"/>
    <dgm:cxn modelId="{28394DF9-8BBB-425A-975E-1861D66D46C0}" srcId="{69A636D4-B87B-4868-84BB-9C6BDB25CDAA}" destId="{0EF5A25D-A233-4178-BB6A-690636A38EFC}" srcOrd="3" destOrd="0" parTransId="{BD4E4C73-096B-4624-81CD-B0E0147396B7}" sibTransId="{B766A5B5-DF88-49A5-A238-FD25CF4539C7}"/>
    <dgm:cxn modelId="{397E14FB-F08C-4070-BF16-CA8F0F9B655E}" srcId="{3ACA3530-8F65-4EB7-82FB-2BF2E9D6E27B}" destId="{C913C810-1B7F-47EF-B020-D0C6D8347E05}" srcOrd="0" destOrd="0" parTransId="{ACD43F9C-AE08-420A-9689-A99871C1BEE0}" sibTransId="{F32037C4-928E-4F52-9AAA-0D5D9DAD8D70}"/>
    <dgm:cxn modelId="{1F4033FB-0558-41FF-9B6D-D9A3FDCF92DC}" srcId="{8ED9181E-63EC-4E70-8E97-A5F2695C7FC7}" destId="{368AE7CB-A653-4427-BE6B-E60FBD7A58E0}" srcOrd="5" destOrd="0" parTransId="{5DC0F08B-ECB6-4FE8-8314-06B22EF078EF}" sibTransId="{8B400833-B199-4FB3-8C73-182FB2ED2B7B}"/>
    <dgm:cxn modelId="{9BE752FD-050F-44FD-AD6B-6D4DAC2262F0}" type="presOf" srcId="{8C847CC9-29A5-4517-8C63-B61B8121086C}" destId="{5B2B05FC-EB80-4B22-813D-E930A9FE1D3D}" srcOrd="0" destOrd="0" presId="urn:microsoft.com/office/officeart/2005/8/layout/lProcess2"/>
    <dgm:cxn modelId="{4E8583FD-94DC-4331-BDC6-8CC6729D1260}" type="presOf" srcId="{9C89723B-5389-43E4-9819-6B691D3FCDF3}" destId="{9788682B-7C1D-45EB-9609-C2648BAC0EC6}" srcOrd="0" destOrd="0" presId="urn:microsoft.com/office/officeart/2005/8/layout/lProcess2"/>
    <dgm:cxn modelId="{BD46BDFE-FCB0-439B-A8F4-DE4AECB5EEB3}" type="presOf" srcId="{BE2EC7A1-0EEE-4F7F-97AE-DE04D4B35AF1}" destId="{A773E13A-55B3-4733-82C3-44EF8476257B}" srcOrd="0" destOrd="0" presId="urn:microsoft.com/office/officeart/2005/8/layout/lProcess2"/>
    <dgm:cxn modelId="{D04C7AFF-5904-4F58-809B-36663FB113E4}" srcId="{8ED9181E-63EC-4E70-8E97-A5F2695C7FC7}" destId="{BE42C892-D8E2-4273-8B05-040C941351C6}" srcOrd="4" destOrd="0" parTransId="{7B9D4AFA-27C8-4069-8D00-79C3B9663723}" sibTransId="{43D3FBA3-E2B2-4E4D-BFE6-95C67825F7DC}"/>
    <dgm:cxn modelId="{A5122190-AC57-42B4-9181-11221E96561C}" type="presParOf" srcId="{00293FBA-2029-427E-813B-7B78D7AE720B}" destId="{81270F8D-F4BB-4F33-B87C-C3F49BC82B00}" srcOrd="0" destOrd="0" presId="urn:microsoft.com/office/officeart/2005/8/layout/lProcess2"/>
    <dgm:cxn modelId="{94818C33-B96C-43BC-9496-F5D5C376A6B2}" type="presParOf" srcId="{81270F8D-F4BB-4F33-B87C-C3F49BC82B00}" destId="{0793C63F-9F8B-4C3F-BACF-071068984EB7}" srcOrd="0" destOrd="0" presId="urn:microsoft.com/office/officeart/2005/8/layout/lProcess2"/>
    <dgm:cxn modelId="{7D3EC52C-B50B-4C68-8885-E635B9F04792}" type="presParOf" srcId="{81270F8D-F4BB-4F33-B87C-C3F49BC82B00}" destId="{32682548-F4D8-448D-8DF8-8D8D612B162B}" srcOrd="1" destOrd="0" presId="urn:microsoft.com/office/officeart/2005/8/layout/lProcess2"/>
    <dgm:cxn modelId="{9D272328-0422-4633-B0C6-C35AAD7C6A95}" type="presParOf" srcId="{81270F8D-F4BB-4F33-B87C-C3F49BC82B00}" destId="{648EE3FD-BFB8-4824-AC5D-AC5827BF9C21}" srcOrd="2" destOrd="0" presId="urn:microsoft.com/office/officeart/2005/8/layout/lProcess2"/>
    <dgm:cxn modelId="{29D3846D-523B-498C-AEDE-F2CC7465B9EB}" type="presParOf" srcId="{648EE3FD-BFB8-4824-AC5D-AC5827BF9C21}" destId="{0DA86E93-00DB-432F-9271-70259147CC9F}" srcOrd="0" destOrd="0" presId="urn:microsoft.com/office/officeart/2005/8/layout/lProcess2"/>
    <dgm:cxn modelId="{D3E1F33D-5344-4407-B0FA-2AA34C40A126}" type="presParOf" srcId="{0DA86E93-00DB-432F-9271-70259147CC9F}" destId="{3A027CA9-E188-46E0-8AB9-B4DD20CA2FF5}" srcOrd="0" destOrd="0" presId="urn:microsoft.com/office/officeart/2005/8/layout/lProcess2"/>
    <dgm:cxn modelId="{2126DA55-0E95-46FF-96EF-DAE788442597}" type="presParOf" srcId="{0DA86E93-00DB-432F-9271-70259147CC9F}" destId="{FCC28A0C-9F29-441B-BC81-8648D4C369DA}" srcOrd="1" destOrd="0" presId="urn:microsoft.com/office/officeart/2005/8/layout/lProcess2"/>
    <dgm:cxn modelId="{7B014C82-9FEA-4BE7-9F75-366E11B13AF1}" type="presParOf" srcId="{0DA86E93-00DB-432F-9271-70259147CC9F}" destId="{8093ED7D-4A1E-4261-98CF-9D25F7B60933}" srcOrd="2" destOrd="0" presId="urn:microsoft.com/office/officeart/2005/8/layout/lProcess2"/>
    <dgm:cxn modelId="{4B86F558-AC1E-42F1-8938-9A49DE77F983}" type="presParOf" srcId="{0DA86E93-00DB-432F-9271-70259147CC9F}" destId="{18D14840-859E-4916-B572-3FE2EADD3D25}" srcOrd="3" destOrd="0" presId="urn:microsoft.com/office/officeart/2005/8/layout/lProcess2"/>
    <dgm:cxn modelId="{6E260B13-3084-4CB8-849A-63F62C20FCA8}" type="presParOf" srcId="{0DA86E93-00DB-432F-9271-70259147CC9F}" destId="{4D8B5E8E-8258-49CE-A67C-0398131A4DEF}" srcOrd="4" destOrd="0" presId="urn:microsoft.com/office/officeart/2005/8/layout/lProcess2"/>
    <dgm:cxn modelId="{A73E6FE1-B095-4872-8D80-69DB441C8E28}" type="presParOf" srcId="{0DA86E93-00DB-432F-9271-70259147CC9F}" destId="{11016D9A-7D88-4A09-AE59-BFE9A75A37B8}" srcOrd="5" destOrd="0" presId="urn:microsoft.com/office/officeart/2005/8/layout/lProcess2"/>
    <dgm:cxn modelId="{CE979F08-9B3D-4F02-8449-409680B3624B}" type="presParOf" srcId="{0DA86E93-00DB-432F-9271-70259147CC9F}" destId="{FC88B1E5-8A60-4C42-861E-2D0136DDC43F}" srcOrd="6" destOrd="0" presId="urn:microsoft.com/office/officeart/2005/8/layout/lProcess2"/>
    <dgm:cxn modelId="{1188E14F-226E-4185-9E14-A180D6280A5A}" type="presParOf" srcId="{00293FBA-2029-427E-813B-7B78D7AE720B}" destId="{E3122B37-A113-477E-B36E-1E97DFA70D65}" srcOrd="1" destOrd="0" presId="urn:microsoft.com/office/officeart/2005/8/layout/lProcess2"/>
    <dgm:cxn modelId="{3D51D903-3A11-4B19-B8D8-AE781CC5161F}" type="presParOf" srcId="{00293FBA-2029-427E-813B-7B78D7AE720B}" destId="{419D6035-C98A-4497-BEAB-4CAB11150648}" srcOrd="2" destOrd="0" presId="urn:microsoft.com/office/officeart/2005/8/layout/lProcess2"/>
    <dgm:cxn modelId="{98525ECF-0D55-4D63-AD6F-4F5FFF883FD7}" type="presParOf" srcId="{419D6035-C98A-4497-BEAB-4CAB11150648}" destId="{AA532AD0-C0B8-46F9-B02B-7A7DBE24EA94}" srcOrd="0" destOrd="0" presId="urn:microsoft.com/office/officeart/2005/8/layout/lProcess2"/>
    <dgm:cxn modelId="{47D7BF60-2E0B-4908-A91F-299327869A81}" type="presParOf" srcId="{419D6035-C98A-4497-BEAB-4CAB11150648}" destId="{B5BB5491-8703-4FBE-B3F8-2417447470B0}" srcOrd="1" destOrd="0" presId="urn:microsoft.com/office/officeart/2005/8/layout/lProcess2"/>
    <dgm:cxn modelId="{14977A72-F224-4E41-85E2-94D19D95D1E7}" type="presParOf" srcId="{419D6035-C98A-4497-BEAB-4CAB11150648}" destId="{8FF60DB0-B366-4AE3-9670-784487629ADD}" srcOrd="2" destOrd="0" presId="urn:microsoft.com/office/officeart/2005/8/layout/lProcess2"/>
    <dgm:cxn modelId="{E1D59609-440A-44A6-B02A-3490D4CA40C0}" type="presParOf" srcId="{8FF60DB0-B366-4AE3-9670-784487629ADD}" destId="{66D646AB-0D04-49E2-AB5E-2251406365B8}" srcOrd="0" destOrd="0" presId="urn:microsoft.com/office/officeart/2005/8/layout/lProcess2"/>
    <dgm:cxn modelId="{65BCD48A-F378-48BD-8D1A-44A8C54A0558}" type="presParOf" srcId="{66D646AB-0D04-49E2-AB5E-2251406365B8}" destId="{9F78C626-88E0-4E8F-908F-67953E8FAFA2}" srcOrd="0" destOrd="0" presId="urn:microsoft.com/office/officeart/2005/8/layout/lProcess2"/>
    <dgm:cxn modelId="{B7C1A079-D36C-4541-9327-8696A933C400}" type="presParOf" srcId="{66D646AB-0D04-49E2-AB5E-2251406365B8}" destId="{82DAFFC5-378A-4FED-BBE5-5DA3FD08E7E2}" srcOrd="1" destOrd="0" presId="urn:microsoft.com/office/officeart/2005/8/layout/lProcess2"/>
    <dgm:cxn modelId="{607A0063-2002-4C4C-B4CC-097420CA40ED}" type="presParOf" srcId="{66D646AB-0D04-49E2-AB5E-2251406365B8}" destId="{E90BC6FB-8704-43EE-BAEA-75A86A32100F}" srcOrd="2" destOrd="0" presId="urn:microsoft.com/office/officeart/2005/8/layout/lProcess2"/>
    <dgm:cxn modelId="{C12237FB-7E59-4D81-9D76-077123EE72E2}" type="presParOf" srcId="{00293FBA-2029-427E-813B-7B78D7AE720B}" destId="{5433511C-33BF-462C-8B27-1AC400F4BE42}" srcOrd="3" destOrd="0" presId="urn:microsoft.com/office/officeart/2005/8/layout/lProcess2"/>
    <dgm:cxn modelId="{D19253E9-0340-4B9A-8003-31BF68193ECD}" type="presParOf" srcId="{00293FBA-2029-427E-813B-7B78D7AE720B}" destId="{A2FC7815-A858-468C-8CD4-1AA26BA03A8F}" srcOrd="4" destOrd="0" presId="urn:microsoft.com/office/officeart/2005/8/layout/lProcess2"/>
    <dgm:cxn modelId="{25DA9A50-5C3B-4795-A5DE-39B3CD9B156D}" type="presParOf" srcId="{A2FC7815-A858-468C-8CD4-1AA26BA03A8F}" destId="{ACD577F8-F441-455B-8030-592894F58C5A}" srcOrd="0" destOrd="0" presId="urn:microsoft.com/office/officeart/2005/8/layout/lProcess2"/>
    <dgm:cxn modelId="{3EA4732C-B071-410E-A11C-086F384A2E22}" type="presParOf" srcId="{A2FC7815-A858-468C-8CD4-1AA26BA03A8F}" destId="{331CBA1D-8CE0-4DDA-B9D5-F6FADD0609C5}" srcOrd="1" destOrd="0" presId="urn:microsoft.com/office/officeart/2005/8/layout/lProcess2"/>
    <dgm:cxn modelId="{6F11DB83-F00C-4CB5-855D-233DADF49B64}" type="presParOf" srcId="{A2FC7815-A858-468C-8CD4-1AA26BA03A8F}" destId="{73A3DFBD-49F0-45BE-9105-B85C23B987A9}" srcOrd="2" destOrd="0" presId="urn:microsoft.com/office/officeart/2005/8/layout/lProcess2"/>
    <dgm:cxn modelId="{8F3A6CA4-22B3-4B91-B57C-C934621E6AA7}" type="presParOf" srcId="{73A3DFBD-49F0-45BE-9105-B85C23B987A9}" destId="{B13202AE-AEC8-4F69-B0E1-3182CFC682FB}" srcOrd="0" destOrd="0" presId="urn:microsoft.com/office/officeart/2005/8/layout/lProcess2"/>
    <dgm:cxn modelId="{7AAA1088-0389-459C-8DCF-74E2676B2E4C}" type="presParOf" srcId="{B13202AE-AEC8-4F69-B0E1-3182CFC682FB}" destId="{D4493A4A-81FA-447F-B798-E8FC96D577F1}" srcOrd="0" destOrd="0" presId="urn:microsoft.com/office/officeart/2005/8/layout/lProcess2"/>
    <dgm:cxn modelId="{94FABFA9-200C-478A-B454-6954F3E2EA64}" type="presParOf" srcId="{B13202AE-AEC8-4F69-B0E1-3182CFC682FB}" destId="{4D840462-0183-4D55-84B0-B2A776639308}" srcOrd="1" destOrd="0" presId="urn:microsoft.com/office/officeart/2005/8/layout/lProcess2"/>
    <dgm:cxn modelId="{8720E5D5-0F9E-4B19-BB73-7A152584013D}" type="presParOf" srcId="{B13202AE-AEC8-4F69-B0E1-3182CFC682FB}" destId="{23DA7F10-9008-4681-86F9-ED25F6C3EBD0}" srcOrd="2" destOrd="0" presId="urn:microsoft.com/office/officeart/2005/8/layout/lProcess2"/>
    <dgm:cxn modelId="{DB85A95E-CE5E-4A4F-99A0-13E10E35EC5A}" type="presParOf" srcId="{B13202AE-AEC8-4F69-B0E1-3182CFC682FB}" destId="{2ECF5AF3-C5E4-4388-A281-DDD588EB4E3B}" srcOrd="3" destOrd="0" presId="urn:microsoft.com/office/officeart/2005/8/layout/lProcess2"/>
    <dgm:cxn modelId="{E60792C0-F348-4BD8-A79B-1D88F4B90F32}" type="presParOf" srcId="{B13202AE-AEC8-4F69-B0E1-3182CFC682FB}" destId="{19003BEC-632D-4FE0-ADF1-0E84575D8A77}" srcOrd="4" destOrd="0" presId="urn:microsoft.com/office/officeart/2005/8/layout/lProcess2"/>
    <dgm:cxn modelId="{2BFACCD6-C9B5-4AA0-8C8A-97076CFA1E98}" type="presParOf" srcId="{B13202AE-AEC8-4F69-B0E1-3182CFC682FB}" destId="{85F7A21F-520A-43AB-9FD7-F0D2E2720AA8}" srcOrd="5" destOrd="0" presId="urn:microsoft.com/office/officeart/2005/8/layout/lProcess2"/>
    <dgm:cxn modelId="{FC95CD4F-36B1-4E94-8F88-0F428427122F}" type="presParOf" srcId="{B13202AE-AEC8-4F69-B0E1-3182CFC682FB}" destId="{20561E60-F9A6-4FC3-977F-CC7C303EB7A4}" srcOrd="6" destOrd="0" presId="urn:microsoft.com/office/officeart/2005/8/layout/lProcess2"/>
    <dgm:cxn modelId="{32A503F4-048A-4B15-817C-98B2369439C8}" type="presParOf" srcId="{B13202AE-AEC8-4F69-B0E1-3182CFC682FB}" destId="{12482114-B440-4B2B-A381-8B8F207EEEE7}" srcOrd="7" destOrd="0" presId="urn:microsoft.com/office/officeart/2005/8/layout/lProcess2"/>
    <dgm:cxn modelId="{E1039442-05E3-4538-B9E1-25433F70E3C5}" type="presParOf" srcId="{B13202AE-AEC8-4F69-B0E1-3182CFC682FB}" destId="{1BC49BEE-A6B4-4819-9065-E9D14C990A71}" srcOrd="8" destOrd="0" presId="urn:microsoft.com/office/officeart/2005/8/layout/lProcess2"/>
    <dgm:cxn modelId="{01CFE5C7-BAFD-4480-802F-65D12D13B4B8}" type="presParOf" srcId="{B13202AE-AEC8-4F69-B0E1-3182CFC682FB}" destId="{67DC8F3E-6747-47E1-920C-2C9F65D275C9}" srcOrd="9" destOrd="0" presId="urn:microsoft.com/office/officeart/2005/8/layout/lProcess2"/>
    <dgm:cxn modelId="{CD29455D-E4D3-44F9-9F00-E776418180E9}" type="presParOf" srcId="{B13202AE-AEC8-4F69-B0E1-3182CFC682FB}" destId="{ABB3BD15-03BB-46A0-9948-CF5CB4242EBF}" srcOrd="10" destOrd="0" presId="urn:microsoft.com/office/officeart/2005/8/layout/lProcess2"/>
    <dgm:cxn modelId="{175AACAA-941E-434B-839C-05738B0126EA}" type="presParOf" srcId="{00293FBA-2029-427E-813B-7B78D7AE720B}" destId="{DFD1B411-F317-4A28-8B17-6C059B40D55B}" srcOrd="5" destOrd="0" presId="urn:microsoft.com/office/officeart/2005/8/layout/lProcess2"/>
    <dgm:cxn modelId="{5A0E795C-847F-41BB-B76D-B9EF4BC22996}" type="presParOf" srcId="{00293FBA-2029-427E-813B-7B78D7AE720B}" destId="{964F1213-3583-4139-BD5B-B7F58ED128A1}" srcOrd="6" destOrd="0" presId="urn:microsoft.com/office/officeart/2005/8/layout/lProcess2"/>
    <dgm:cxn modelId="{5880B395-4492-45E1-BEC3-887F241D8FDD}" type="presParOf" srcId="{964F1213-3583-4139-BD5B-B7F58ED128A1}" destId="{3D59E084-3799-46B7-8484-EAC180838273}" srcOrd="0" destOrd="0" presId="urn:microsoft.com/office/officeart/2005/8/layout/lProcess2"/>
    <dgm:cxn modelId="{F035B30F-6064-4ABE-B1E5-FBBB4042F87C}" type="presParOf" srcId="{964F1213-3583-4139-BD5B-B7F58ED128A1}" destId="{63433D9B-B4AF-43B3-A258-C0126B2E0780}" srcOrd="1" destOrd="0" presId="urn:microsoft.com/office/officeart/2005/8/layout/lProcess2"/>
    <dgm:cxn modelId="{5DC11D4C-8057-426C-A51D-86BC6A580D26}" type="presParOf" srcId="{964F1213-3583-4139-BD5B-B7F58ED128A1}" destId="{9947A637-2911-42CC-801D-F0A840AFD49A}" srcOrd="2" destOrd="0" presId="urn:microsoft.com/office/officeart/2005/8/layout/lProcess2"/>
    <dgm:cxn modelId="{6F6A500F-EAB2-474E-9C50-D65534C054A9}" type="presParOf" srcId="{9947A637-2911-42CC-801D-F0A840AFD49A}" destId="{D213FCBB-82F1-4C47-9852-3C617034F760}" srcOrd="0" destOrd="0" presId="urn:microsoft.com/office/officeart/2005/8/layout/lProcess2"/>
    <dgm:cxn modelId="{9B389B44-987B-4395-ADA4-CDA18CCCAFA8}" type="presParOf" srcId="{D213FCBB-82F1-4C47-9852-3C617034F760}" destId="{A5DADA0D-8A9E-49DB-9273-E21621F5A719}" srcOrd="0" destOrd="0" presId="urn:microsoft.com/office/officeart/2005/8/layout/lProcess2"/>
    <dgm:cxn modelId="{BDCB997C-013A-4283-B08F-016FA185629C}" type="presParOf" srcId="{D213FCBB-82F1-4C47-9852-3C617034F760}" destId="{C60C69BD-21C7-4451-AD00-C3CE755925E0}" srcOrd="1" destOrd="0" presId="urn:microsoft.com/office/officeart/2005/8/layout/lProcess2"/>
    <dgm:cxn modelId="{947D8532-1DAD-405C-B655-02468E7FE32C}" type="presParOf" srcId="{D213FCBB-82F1-4C47-9852-3C617034F760}" destId="{5F6BC221-C0FE-4EAA-9B51-D4618BCC9AF4}" srcOrd="2" destOrd="0" presId="urn:microsoft.com/office/officeart/2005/8/layout/lProcess2"/>
    <dgm:cxn modelId="{E3C97365-8CAE-47B7-93E5-5CAB56DABBD0}" type="presParOf" srcId="{D213FCBB-82F1-4C47-9852-3C617034F760}" destId="{602B9881-F4F6-424E-A517-1C8B0A04300D}" srcOrd="3" destOrd="0" presId="urn:microsoft.com/office/officeart/2005/8/layout/lProcess2"/>
    <dgm:cxn modelId="{A67750FD-B8EF-4EFD-B643-0322ECBB4CCB}" type="presParOf" srcId="{D213FCBB-82F1-4C47-9852-3C617034F760}" destId="{7EC011C1-55B8-4C58-BC21-BB97154478B4}" srcOrd="4" destOrd="0" presId="urn:microsoft.com/office/officeart/2005/8/layout/lProcess2"/>
    <dgm:cxn modelId="{67E2EFBC-496B-4288-AF51-8134BF9B9ACA}" type="presParOf" srcId="{D213FCBB-82F1-4C47-9852-3C617034F760}" destId="{2B4F220C-F18C-4BB6-9F97-242A110F17F8}" srcOrd="5" destOrd="0" presId="urn:microsoft.com/office/officeart/2005/8/layout/lProcess2"/>
    <dgm:cxn modelId="{89225925-E58D-496F-8D97-58E76B265359}" type="presParOf" srcId="{D213FCBB-82F1-4C47-9852-3C617034F760}" destId="{3F7EB872-2D41-4581-8042-37878345D013}" srcOrd="6" destOrd="0" presId="urn:microsoft.com/office/officeart/2005/8/layout/lProcess2"/>
    <dgm:cxn modelId="{CE7836E3-22AB-4242-A438-B4F2DDAFAE93}" type="presParOf" srcId="{D213FCBB-82F1-4C47-9852-3C617034F760}" destId="{BD0DCF31-7B61-4482-8348-7A35D641C39A}" srcOrd="7" destOrd="0" presId="urn:microsoft.com/office/officeart/2005/8/layout/lProcess2"/>
    <dgm:cxn modelId="{DE18C10C-615E-44E5-89AF-D00F9648677D}" type="presParOf" srcId="{D213FCBB-82F1-4C47-9852-3C617034F760}" destId="{95AA5B7E-B8E1-417B-B909-21FAD2450391}" srcOrd="8" destOrd="0" presId="urn:microsoft.com/office/officeart/2005/8/layout/lProcess2"/>
    <dgm:cxn modelId="{8B071FAA-100D-4BC0-A955-F084129336BF}" type="presParOf" srcId="{D213FCBB-82F1-4C47-9852-3C617034F760}" destId="{274C90B3-0B82-40D5-AC56-D7BCFB250CE6}" srcOrd="9" destOrd="0" presId="urn:microsoft.com/office/officeart/2005/8/layout/lProcess2"/>
    <dgm:cxn modelId="{662B91F0-1DE6-46CF-8547-BE3020D548CD}" type="presParOf" srcId="{D213FCBB-82F1-4C47-9852-3C617034F760}" destId="{BCA2D198-B795-4410-AF03-B3788F366DD9}" srcOrd="10" destOrd="0" presId="urn:microsoft.com/office/officeart/2005/8/layout/lProcess2"/>
    <dgm:cxn modelId="{8F5039A6-1480-4B52-99A5-F9CC8A5FFFC3}" type="presParOf" srcId="{00293FBA-2029-427E-813B-7B78D7AE720B}" destId="{54FA8F75-B627-4439-84DB-A911FBF2FB45}" srcOrd="7" destOrd="0" presId="urn:microsoft.com/office/officeart/2005/8/layout/lProcess2"/>
    <dgm:cxn modelId="{C710D26A-7C5D-4E3D-BA86-74934A3B8224}" type="presParOf" srcId="{00293FBA-2029-427E-813B-7B78D7AE720B}" destId="{1E1F912D-FA55-4E94-8BFB-BC5E6490E6DC}" srcOrd="8" destOrd="0" presId="urn:microsoft.com/office/officeart/2005/8/layout/lProcess2"/>
    <dgm:cxn modelId="{7300E0FF-2106-4C2D-B819-AE6AF1A40D26}" type="presParOf" srcId="{1E1F912D-FA55-4E94-8BFB-BC5E6490E6DC}" destId="{A816F2C0-2B03-4E95-A2BA-FBC101BE5E15}" srcOrd="0" destOrd="0" presId="urn:microsoft.com/office/officeart/2005/8/layout/lProcess2"/>
    <dgm:cxn modelId="{7C56C255-2698-4CFA-8CC8-559E4F6AB743}" type="presParOf" srcId="{1E1F912D-FA55-4E94-8BFB-BC5E6490E6DC}" destId="{5EEF1B97-EA67-4A68-AE52-712DB567E9CB}" srcOrd="1" destOrd="0" presId="urn:microsoft.com/office/officeart/2005/8/layout/lProcess2"/>
    <dgm:cxn modelId="{F1B65391-D25A-49D9-B491-2E12FA696DFC}" type="presParOf" srcId="{1E1F912D-FA55-4E94-8BFB-BC5E6490E6DC}" destId="{49CF6450-1484-4CE0-84F1-E0B8991920AD}" srcOrd="2" destOrd="0" presId="urn:microsoft.com/office/officeart/2005/8/layout/lProcess2"/>
    <dgm:cxn modelId="{D2F51E98-89CB-4D22-B56B-B67430B62F91}" type="presParOf" srcId="{49CF6450-1484-4CE0-84F1-E0B8991920AD}" destId="{9691DB94-6113-4C61-ABDD-DCB8758798D9}" srcOrd="0" destOrd="0" presId="urn:microsoft.com/office/officeart/2005/8/layout/lProcess2"/>
    <dgm:cxn modelId="{D11D5C77-5766-4788-9C28-06291B40C2D3}" type="presParOf" srcId="{9691DB94-6113-4C61-ABDD-DCB8758798D9}" destId="{DF70C0E2-CCC9-41A5-A154-F470483F6B7B}" srcOrd="0" destOrd="0" presId="urn:microsoft.com/office/officeart/2005/8/layout/lProcess2"/>
    <dgm:cxn modelId="{79C44922-206C-4D57-86B0-488F2FF136CD}" type="presParOf" srcId="{9691DB94-6113-4C61-ABDD-DCB8758798D9}" destId="{1BDAB271-A2DF-4FA4-AF45-C552B2BE8F4E}" srcOrd="1" destOrd="0" presId="urn:microsoft.com/office/officeart/2005/8/layout/lProcess2"/>
    <dgm:cxn modelId="{EE5FA6E0-6F19-4EB4-9CD2-126F188BA43A}" type="presParOf" srcId="{9691DB94-6113-4C61-ABDD-DCB8758798D9}" destId="{1395FB3C-A610-4655-8316-31206233523F}" srcOrd="2" destOrd="0" presId="urn:microsoft.com/office/officeart/2005/8/layout/lProcess2"/>
    <dgm:cxn modelId="{CEAF46A5-EF65-4D96-BEF1-E60D1A7DAA5B}" type="presParOf" srcId="{9691DB94-6113-4C61-ABDD-DCB8758798D9}" destId="{BF60742C-C608-438E-9A14-F86D9C2F1BDA}" srcOrd="3" destOrd="0" presId="urn:microsoft.com/office/officeart/2005/8/layout/lProcess2"/>
    <dgm:cxn modelId="{26BF79FE-DBD3-473F-8D12-42369A16030E}" type="presParOf" srcId="{9691DB94-6113-4C61-ABDD-DCB8758798D9}" destId="{8802C215-FE30-422C-8509-500BEEEEBE51}" srcOrd="4" destOrd="0" presId="urn:microsoft.com/office/officeart/2005/8/layout/lProcess2"/>
    <dgm:cxn modelId="{031B040A-EFEC-4BD9-8469-BE4A9501EC44}" type="presParOf" srcId="{00293FBA-2029-427E-813B-7B78D7AE720B}" destId="{5C0CCCBE-2AA5-4C69-8D66-66F2714CE9A9}" srcOrd="9" destOrd="0" presId="urn:microsoft.com/office/officeart/2005/8/layout/lProcess2"/>
    <dgm:cxn modelId="{6F556A2B-3474-45A2-B0C9-2F34AD089D44}" type="presParOf" srcId="{00293FBA-2029-427E-813B-7B78D7AE720B}" destId="{9949E8E2-2B3A-4C11-B2D1-90C2B8B75466}" srcOrd="10" destOrd="0" presId="urn:microsoft.com/office/officeart/2005/8/layout/lProcess2"/>
    <dgm:cxn modelId="{AC135081-93B1-41E8-A67C-68849100B70A}" type="presParOf" srcId="{9949E8E2-2B3A-4C11-B2D1-90C2B8B75466}" destId="{0CEA4A0E-A3B0-4808-8CC7-3AD88E5299D2}" srcOrd="0" destOrd="0" presId="urn:microsoft.com/office/officeart/2005/8/layout/lProcess2"/>
    <dgm:cxn modelId="{6E90D137-4864-441E-8A90-1116A90C028E}" type="presParOf" srcId="{9949E8E2-2B3A-4C11-B2D1-90C2B8B75466}" destId="{B99A8858-7E4C-4CEA-AD7E-E9D790C1141D}" srcOrd="1" destOrd="0" presId="urn:microsoft.com/office/officeart/2005/8/layout/lProcess2"/>
    <dgm:cxn modelId="{348749C2-0493-452F-8A51-DA7CFCFF3126}" type="presParOf" srcId="{9949E8E2-2B3A-4C11-B2D1-90C2B8B75466}" destId="{0E4156A8-EF59-408B-BD21-F08F604009AA}" srcOrd="2" destOrd="0" presId="urn:microsoft.com/office/officeart/2005/8/layout/lProcess2"/>
    <dgm:cxn modelId="{61543EEF-43A3-4D13-9D3E-BAEF43A1EE02}" type="presParOf" srcId="{0E4156A8-EF59-408B-BD21-F08F604009AA}" destId="{42E757EA-3048-4D74-8CE9-FC966EA5ED0E}" srcOrd="0" destOrd="0" presId="urn:microsoft.com/office/officeart/2005/8/layout/lProcess2"/>
    <dgm:cxn modelId="{10F2B606-91CE-4F7B-8B2D-1F531E73F0F4}" type="presParOf" srcId="{42E757EA-3048-4D74-8CE9-FC966EA5ED0E}" destId="{69402382-5511-47D5-9A56-9FEF9C8F5A41}" srcOrd="0" destOrd="0" presId="urn:microsoft.com/office/officeart/2005/8/layout/lProcess2"/>
    <dgm:cxn modelId="{1F4E8FB1-BCE8-4C83-AF2A-FFD98862BBE3}" type="presParOf" srcId="{42E757EA-3048-4D74-8CE9-FC966EA5ED0E}" destId="{B2615697-FF0C-4210-9B2C-3FEE64DB3DB3}" srcOrd="1" destOrd="0" presId="urn:microsoft.com/office/officeart/2005/8/layout/lProcess2"/>
    <dgm:cxn modelId="{0343340E-D140-4F7D-8A97-9FC7111567BD}" type="presParOf" srcId="{42E757EA-3048-4D74-8CE9-FC966EA5ED0E}" destId="{1E1E2193-1CFF-4100-A61C-C1D9DDA57944}" srcOrd="2" destOrd="0" presId="urn:microsoft.com/office/officeart/2005/8/layout/lProcess2"/>
    <dgm:cxn modelId="{9F880D47-5BC3-409D-B4B8-56DDA4CEB89D}" type="presParOf" srcId="{42E757EA-3048-4D74-8CE9-FC966EA5ED0E}" destId="{E374FFFB-E039-4538-A488-9D537EAEC2A0}" srcOrd="3" destOrd="0" presId="urn:microsoft.com/office/officeart/2005/8/layout/lProcess2"/>
    <dgm:cxn modelId="{E3BD494B-51CC-4349-8C0A-329D37477A17}" type="presParOf" srcId="{42E757EA-3048-4D74-8CE9-FC966EA5ED0E}" destId="{88E7B9BB-A198-462C-A44A-903615958D71}" srcOrd="4" destOrd="0" presId="urn:microsoft.com/office/officeart/2005/8/layout/lProcess2"/>
    <dgm:cxn modelId="{F48F6665-3456-42D3-A9C3-453E8C4FFD48}" type="presParOf" srcId="{42E757EA-3048-4D74-8CE9-FC966EA5ED0E}" destId="{960D62B1-8153-4175-B885-86504DC185F7}" srcOrd="5" destOrd="0" presId="urn:microsoft.com/office/officeart/2005/8/layout/lProcess2"/>
    <dgm:cxn modelId="{51062570-57EA-4EBC-866E-83E6CDB7891F}" type="presParOf" srcId="{42E757EA-3048-4D74-8CE9-FC966EA5ED0E}" destId="{92A27D70-D4FC-410E-90D6-F5B2A981D158}" srcOrd="6" destOrd="0" presId="urn:microsoft.com/office/officeart/2005/8/layout/lProcess2"/>
    <dgm:cxn modelId="{79178BBE-2712-4BC5-B2BD-CF1D45DB9056}" type="presParOf" srcId="{42E757EA-3048-4D74-8CE9-FC966EA5ED0E}" destId="{B56AC199-CF6F-4B31-BB41-09C392B3819F}" srcOrd="7" destOrd="0" presId="urn:microsoft.com/office/officeart/2005/8/layout/lProcess2"/>
    <dgm:cxn modelId="{FAD772C5-D6A1-4DB9-A290-3ACF3C8AC4B8}" type="presParOf" srcId="{42E757EA-3048-4D74-8CE9-FC966EA5ED0E}" destId="{686D8D8A-D2ED-4CEF-9D84-DCEE176C551A}" srcOrd="8" destOrd="0" presId="urn:microsoft.com/office/officeart/2005/8/layout/lProcess2"/>
    <dgm:cxn modelId="{129A9C45-9D15-492C-993C-69457C33EED9}" type="presParOf" srcId="{42E757EA-3048-4D74-8CE9-FC966EA5ED0E}" destId="{8ACD7AF3-1B98-44A3-A52C-6B3E15C163EC}" srcOrd="9" destOrd="0" presId="urn:microsoft.com/office/officeart/2005/8/layout/lProcess2"/>
    <dgm:cxn modelId="{3A2D8017-53F2-4B61-A9DB-5F002E0EC625}" type="presParOf" srcId="{42E757EA-3048-4D74-8CE9-FC966EA5ED0E}" destId="{24D915E6-39F2-434F-998C-0D1A77DC8954}" srcOrd="10" destOrd="0" presId="urn:microsoft.com/office/officeart/2005/8/layout/lProcess2"/>
    <dgm:cxn modelId="{30F19760-642C-49B3-B791-B22668A42856}" type="presParOf" srcId="{42E757EA-3048-4D74-8CE9-FC966EA5ED0E}" destId="{8DAEBE87-0E80-4346-8136-40058AC798AA}" srcOrd="11" destOrd="0" presId="urn:microsoft.com/office/officeart/2005/8/layout/lProcess2"/>
    <dgm:cxn modelId="{DCB589B8-DA1C-47AC-B228-F1FBCA4D5F32}" type="presParOf" srcId="{42E757EA-3048-4D74-8CE9-FC966EA5ED0E}" destId="{30DE1319-803B-4630-BA69-58086FC01EDF}" srcOrd="12" destOrd="0" presId="urn:microsoft.com/office/officeart/2005/8/layout/lProcess2"/>
    <dgm:cxn modelId="{66279624-31EB-4301-8072-4BEC15A4FA9A}" type="presParOf" srcId="{42E757EA-3048-4D74-8CE9-FC966EA5ED0E}" destId="{9C494453-5E80-46DB-BBAF-A02300976680}" srcOrd="13" destOrd="0" presId="urn:microsoft.com/office/officeart/2005/8/layout/lProcess2"/>
    <dgm:cxn modelId="{68F16414-5806-4392-923F-80D6D447FA0F}" type="presParOf" srcId="{42E757EA-3048-4D74-8CE9-FC966EA5ED0E}" destId="{22B2AF65-4672-4C69-AE14-41CC18B0B4B0}" srcOrd="14" destOrd="0" presId="urn:microsoft.com/office/officeart/2005/8/layout/lProcess2"/>
    <dgm:cxn modelId="{38EB3943-F0EF-4B25-B252-0D9C4DA1BEFA}" type="presParOf" srcId="{42E757EA-3048-4D74-8CE9-FC966EA5ED0E}" destId="{2DFD6E1A-6413-49D3-9A03-E6AD9614D7FB}" srcOrd="15" destOrd="0" presId="urn:microsoft.com/office/officeart/2005/8/layout/lProcess2"/>
    <dgm:cxn modelId="{BDB044FA-5274-493A-8C97-45D5ADDD0063}" type="presParOf" srcId="{42E757EA-3048-4D74-8CE9-FC966EA5ED0E}" destId="{95EB50AA-7984-4C92-B483-BB69F1934FC2}" srcOrd="16" destOrd="0" presId="urn:microsoft.com/office/officeart/2005/8/layout/lProcess2"/>
    <dgm:cxn modelId="{A4C637F2-5F73-4673-9E0F-4D984924FD84}" type="presParOf" srcId="{00293FBA-2029-427E-813B-7B78D7AE720B}" destId="{DD0CC065-012D-48C4-96D9-C4C3444A54A1}" srcOrd="11" destOrd="0" presId="urn:microsoft.com/office/officeart/2005/8/layout/lProcess2"/>
    <dgm:cxn modelId="{8B735B5B-DB38-432B-A23B-5D620D3EFD7B}" type="presParOf" srcId="{00293FBA-2029-427E-813B-7B78D7AE720B}" destId="{CFAA4275-7F9C-4D5B-9408-D7F0C953ACC8}" srcOrd="12" destOrd="0" presId="urn:microsoft.com/office/officeart/2005/8/layout/lProcess2"/>
    <dgm:cxn modelId="{34FF07FE-9A4F-4FC4-A6F4-126FECBFCA0D}" type="presParOf" srcId="{CFAA4275-7F9C-4D5B-9408-D7F0C953ACC8}" destId="{130359BC-E9E4-47D0-A49A-840216D00710}" srcOrd="0" destOrd="0" presId="urn:microsoft.com/office/officeart/2005/8/layout/lProcess2"/>
    <dgm:cxn modelId="{AFCB746C-6E0F-46BA-A75B-7D8507730230}" type="presParOf" srcId="{CFAA4275-7F9C-4D5B-9408-D7F0C953ACC8}" destId="{D09A7E60-FB5B-4C9F-9747-5CFFB1EAFEC4}" srcOrd="1" destOrd="0" presId="urn:microsoft.com/office/officeart/2005/8/layout/lProcess2"/>
    <dgm:cxn modelId="{55805E30-FEAA-456A-A106-02B7CC6C18D0}" type="presParOf" srcId="{CFAA4275-7F9C-4D5B-9408-D7F0C953ACC8}" destId="{6BA434DB-2AC8-41DB-834F-6CAD47C676D6}" srcOrd="2" destOrd="0" presId="urn:microsoft.com/office/officeart/2005/8/layout/lProcess2"/>
    <dgm:cxn modelId="{392D3FF2-2394-4B0C-83DE-2C9C2BCCA17A}" type="presParOf" srcId="{6BA434DB-2AC8-41DB-834F-6CAD47C676D6}" destId="{F4E4FE13-0E84-44FE-96BC-A3C21E700114}" srcOrd="0" destOrd="0" presId="urn:microsoft.com/office/officeart/2005/8/layout/lProcess2"/>
    <dgm:cxn modelId="{175380B1-DCED-48A5-A6A9-0F19A78E10CE}" type="presParOf" srcId="{F4E4FE13-0E84-44FE-96BC-A3C21E700114}" destId="{E4E64BB2-736F-4B56-B673-E73C6FA60C36}" srcOrd="0" destOrd="0" presId="urn:microsoft.com/office/officeart/2005/8/layout/lProcess2"/>
    <dgm:cxn modelId="{B5DFA0CE-E6FA-4C7F-B34E-8AFE6CFD9B50}" type="presParOf" srcId="{F4E4FE13-0E84-44FE-96BC-A3C21E700114}" destId="{0DC8B896-2523-487D-9CCC-1870FF2358CD}" srcOrd="1" destOrd="0" presId="urn:microsoft.com/office/officeart/2005/8/layout/lProcess2"/>
    <dgm:cxn modelId="{6C18835C-D92F-4E9C-B9D5-1B2D1CD0A021}" type="presParOf" srcId="{F4E4FE13-0E84-44FE-96BC-A3C21E700114}" destId="{122AAC82-047A-4C65-9C07-F37CB9DC0200}" srcOrd="2" destOrd="0" presId="urn:microsoft.com/office/officeart/2005/8/layout/lProcess2"/>
    <dgm:cxn modelId="{042836AA-8EA4-4C3A-8B69-39EC1DEEA0A4}" type="presParOf" srcId="{F4E4FE13-0E84-44FE-96BC-A3C21E700114}" destId="{1B768E76-413D-4175-84DB-21B03B6A8E8E}" srcOrd="3" destOrd="0" presId="urn:microsoft.com/office/officeart/2005/8/layout/lProcess2"/>
    <dgm:cxn modelId="{C33859EA-A6D3-4853-BD09-5C91E7562595}" type="presParOf" srcId="{F4E4FE13-0E84-44FE-96BC-A3C21E700114}" destId="{A773E13A-55B3-4733-82C3-44EF8476257B}" srcOrd="4" destOrd="0" presId="urn:microsoft.com/office/officeart/2005/8/layout/lProcess2"/>
    <dgm:cxn modelId="{FB65A04A-7D96-4F52-9757-059346224981}" type="presParOf" srcId="{F4E4FE13-0E84-44FE-96BC-A3C21E700114}" destId="{77EF410F-E3D2-4C2F-B8E3-07AFF236B5CE}" srcOrd="5" destOrd="0" presId="urn:microsoft.com/office/officeart/2005/8/layout/lProcess2"/>
    <dgm:cxn modelId="{536ECA7B-4E32-4C9F-97AB-541E5A19181D}" type="presParOf" srcId="{F4E4FE13-0E84-44FE-96BC-A3C21E700114}" destId="{872D136A-6FC4-49D0-8B04-4C0870883D02}" srcOrd="6" destOrd="0" presId="urn:microsoft.com/office/officeart/2005/8/layout/lProcess2"/>
    <dgm:cxn modelId="{989C7FF3-7679-4730-B1DC-480CE7B3AAD1}" type="presParOf" srcId="{F4E4FE13-0E84-44FE-96BC-A3C21E700114}" destId="{041CC0BF-F01F-4FE0-90AF-0096F4229F39}" srcOrd="7" destOrd="0" presId="urn:microsoft.com/office/officeart/2005/8/layout/lProcess2"/>
    <dgm:cxn modelId="{D5FAE27A-EFE2-4780-A347-F7E2A5DB3CF3}" type="presParOf" srcId="{F4E4FE13-0E84-44FE-96BC-A3C21E700114}" destId="{18851635-B46C-4DF3-B620-BF3F8F232308}" srcOrd="8" destOrd="0" presId="urn:microsoft.com/office/officeart/2005/8/layout/lProcess2"/>
    <dgm:cxn modelId="{F21F27A4-CD63-4933-B08D-94F9265E6D03}" type="presParOf" srcId="{F4E4FE13-0E84-44FE-96BC-A3C21E700114}" destId="{4D0070A6-9EE6-46B1-A01A-9F2FBEB9615F}" srcOrd="9" destOrd="0" presId="urn:microsoft.com/office/officeart/2005/8/layout/lProcess2"/>
    <dgm:cxn modelId="{17989171-E0F3-416B-BABB-F162989C0586}" type="presParOf" srcId="{F4E4FE13-0E84-44FE-96BC-A3C21E700114}" destId="{5B2B05FC-EB80-4B22-813D-E930A9FE1D3D}" srcOrd="10" destOrd="0" presId="urn:microsoft.com/office/officeart/2005/8/layout/lProcess2"/>
    <dgm:cxn modelId="{3BC0BDE8-4932-48A5-9736-922CF0EF8C0D}" type="presParOf" srcId="{F4E4FE13-0E84-44FE-96BC-A3C21E700114}" destId="{908A03F9-CAE8-407F-B112-5BB77B7C20DB}" srcOrd="11" destOrd="0" presId="urn:microsoft.com/office/officeart/2005/8/layout/lProcess2"/>
    <dgm:cxn modelId="{5F8C779C-07FF-4955-AAD4-1FC205C3CE3F}" type="presParOf" srcId="{F4E4FE13-0E84-44FE-96BC-A3C21E700114}" destId="{08C004C0-83B1-477E-8603-E8F298264C73}" srcOrd="12" destOrd="0" presId="urn:microsoft.com/office/officeart/2005/8/layout/lProcess2"/>
    <dgm:cxn modelId="{29561076-D272-461E-A243-6355C5830A7C}" type="presParOf" srcId="{F4E4FE13-0E84-44FE-96BC-A3C21E700114}" destId="{51D7AFF2-64C0-4CF3-8431-CDDAE9E9AF6E}" srcOrd="13" destOrd="0" presId="urn:microsoft.com/office/officeart/2005/8/layout/lProcess2"/>
    <dgm:cxn modelId="{56EE341B-D932-4EF6-8469-9155B9C356FA}" type="presParOf" srcId="{F4E4FE13-0E84-44FE-96BC-A3C21E700114}" destId="{4AF5C2F4-BBAD-476F-8249-241BDA6E339C}" srcOrd="14" destOrd="0" presId="urn:microsoft.com/office/officeart/2005/8/layout/lProcess2"/>
    <dgm:cxn modelId="{B1D12914-331F-4777-9AEF-260FF9DB0C8A}" type="presParOf" srcId="{F4E4FE13-0E84-44FE-96BC-A3C21E700114}" destId="{11E1D6D2-6B2A-45C6-B8E3-14301F8A032B}" srcOrd="15" destOrd="0" presId="urn:microsoft.com/office/officeart/2005/8/layout/lProcess2"/>
    <dgm:cxn modelId="{A2B1ED16-1E9E-494F-B718-1D4119193030}" type="presParOf" srcId="{F4E4FE13-0E84-44FE-96BC-A3C21E700114}" destId="{64167952-3D06-4730-879E-CC45CC601E6F}" srcOrd="16" destOrd="0" presId="urn:microsoft.com/office/officeart/2005/8/layout/lProcess2"/>
    <dgm:cxn modelId="{8FC8EC05-4DDB-41C9-A274-30077A53AC3A}" type="presParOf" srcId="{F4E4FE13-0E84-44FE-96BC-A3C21E700114}" destId="{7DB37035-C071-4C56-88A5-70F1CE958883}" srcOrd="17" destOrd="0" presId="urn:microsoft.com/office/officeart/2005/8/layout/lProcess2"/>
    <dgm:cxn modelId="{45547D12-09BA-4CE3-AC28-B39E45F5A370}" type="presParOf" srcId="{F4E4FE13-0E84-44FE-96BC-A3C21E700114}" destId="{BC4F6A85-13D7-4D6A-A4EA-7A4E247BC060}" srcOrd="18" destOrd="0" presId="urn:microsoft.com/office/officeart/2005/8/layout/lProcess2"/>
    <dgm:cxn modelId="{304A4053-C06F-4E13-8EC9-D5C4A650A6D7}" type="presParOf" srcId="{F4E4FE13-0E84-44FE-96BC-A3C21E700114}" destId="{C075519E-9AA2-4F79-B5CE-E8E030AC5E16}" srcOrd="19" destOrd="0" presId="urn:microsoft.com/office/officeart/2005/8/layout/lProcess2"/>
    <dgm:cxn modelId="{9BAA0A63-9B9E-4BF7-B9B6-507FFEC786AB}" type="presParOf" srcId="{F4E4FE13-0E84-44FE-96BC-A3C21E700114}" destId="{2327EDBB-A91A-4DE0-82C9-2CAE284DEC80}" srcOrd="20" destOrd="0" presId="urn:microsoft.com/office/officeart/2005/8/layout/lProcess2"/>
    <dgm:cxn modelId="{2B5236BF-B074-451A-B93F-920ABD1F5EA1}" type="presParOf" srcId="{F4E4FE13-0E84-44FE-96BC-A3C21E700114}" destId="{043864AC-B1AE-4328-A04A-854DC9AA2DEB}" srcOrd="21" destOrd="0" presId="urn:microsoft.com/office/officeart/2005/8/layout/lProcess2"/>
    <dgm:cxn modelId="{6517219C-C31B-46C6-B530-13A7DF2601BD}" type="presParOf" srcId="{F4E4FE13-0E84-44FE-96BC-A3C21E700114}" destId="{1A390B80-28B4-467D-8A1A-F8C8659A4F8D}" srcOrd="22" destOrd="0" presId="urn:microsoft.com/office/officeart/2005/8/layout/lProcess2"/>
    <dgm:cxn modelId="{BB6D04E1-DE19-4134-8B16-34F66D0E695C}" type="presParOf" srcId="{F4E4FE13-0E84-44FE-96BC-A3C21E700114}" destId="{852D0157-F710-4720-8A45-16FA61E19CA0}" srcOrd="23" destOrd="0" presId="urn:microsoft.com/office/officeart/2005/8/layout/lProcess2"/>
    <dgm:cxn modelId="{7A4BF19F-6047-418D-922C-42CA6B646A09}" type="presParOf" srcId="{F4E4FE13-0E84-44FE-96BC-A3C21E700114}" destId="{1EB0AB88-7169-47C0-9C84-D127E9A7F9A1}" srcOrd="24" destOrd="0" presId="urn:microsoft.com/office/officeart/2005/8/layout/lProcess2"/>
    <dgm:cxn modelId="{85BB9A92-091E-4250-980F-CCFAEAAE73F6}" type="presParOf" srcId="{F4E4FE13-0E84-44FE-96BC-A3C21E700114}" destId="{352B4A32-B3A5-4C7B-86A5-EE89AFA75BF4}" srcOrd="25" destOrd="0" presId="urn:microsoft.com/office/officeart/2005/8/layout/lProcess2"/>
    <dgm:cxn modelId="{430B1B71-C32E-4276-94A4-100FC706CA85}" type="presParOf" srcId="{F4E4FE13-0E84-44FE-96BC-A3C21E700114}" destId="{161702B4-CDE5-42C1-AC9D-4C3D0F7E1463}" srcOrd="26" destOrd="0" presId="urn:microsoft.com/office/officeart/2005/8/layout/lProcess2"/>
    <dgm:cxn modelId="{04F54862-1BB4-4F80-AA0D-7EC386F92352}" type="presParOf" srcId="{F4E4FE13-0E84-44FE-96BC-A3C21E700114}" destId="{F9D9AAEA-F4AD-41B0-9163-F80EE7967E0B}" srcOrd="27" destOrd="0" presId="urn:microsoft.com/office/officeart/2005/8/layout/lProcess2"/>
    <dgm:cxn modelId="{241BA119-DE0D-4841-B814-A41AE63E68B8}" type="presParOf" srcId="{F4E4FE13-0E84-44FE-96BC-A3C21E700114}" destId="{9788682B-7C1D-45EB-9609-C2648BAC0EC6}" srcOrd="28" destOrd="0" presId="urn:microsoft.com/office/officeart/2005/8/layout/lProcess2"/>
    <dgm:cxn modelId="{F18B9BC2-1E30-4117-A51D-F043EDAF5406}" type="presParOf" srcId="{F4E4FE13-0E84-44FE-96BC-A3C21E700114}" destId="{E9F69548-7F28-457D-92B4-E95E37E4E11D}" srcOrd="29" destOrd="0" presId="urn:microsoft.com/office/officeart/2005/8/layout/lProcess2"/>
    <dgm:cxn modelId="{7C70EC86-7F7D-4904-8808-B2C98B8FF839}" type="presParOf" srcId="{F4E4FE13-0E84-44FE-96BC-A3C21E700114}" destId="{CD951374-CC34-4335-835E-733719FBF055}" srcOrd="30" destOrd="0" presId="urn:microsoft.com/office/officeart/2005/8/layout/lProcess2"/>
    <dgm:cxn modelId="{83F3915C-08BD-4D86-9CF7-F0D38213B03A}" type="presParOf" srcId="{F4E4FE13-0E84-44FE-96BC-A3C21E700114}" destId="{844DA38E-C8E6-4C21-A7EE-6323EFB02F9F}" srcOrd="31" destOrd="0" presId="urn:microsoft.com/office/officeart/2005/8/layout/lProcess2"/>
    <dgm:cxn modelId="{681BE0D2-318A-4FAA-8076-EC76AC5F58FD}" type="presParOf" srcId="{F4E4FE13-0E84-44FE-96BC-A3C21E700114}" destId="{59711D6E-0B27-4DD7-A124-0CB092B06A4F}" srcOrd="32" destOrd="0" presId="urn:microsoft.com/office/officeart/2005/8/layout/lProcess2"/>
    <dgm:cxn modelId="{114A44E0-A90C-4649-870C-07FB963218D1}" type="presParOf" srcId="{00293FBA-2029-427E-813B-7B78D7AE720B}" destId="{236C4BB0-5B70-4BFC-AA15-F36CE2B23EAD}" srcOrd="13" destOrd="0" presId="urn:microsoft.com/office/officeart/2005/8/layout/lProcess2"/>
    <dgm:cxn modelId="{9D1E3B9E-597B-453B-91DB-CF29FFEE5CF5}" type="presParOf" srcId="{00293FBA-2029-427E-813B-7B78D7AE720B}" destId="{FE3A53E8-09AA-4DF4-B7C7-EF87AFC4D6CA}" srcOrd="14" destOrd="0" presId="urn:microsoft.com/office/officeart/2005/8/layout/lProcess2"/>
    <dgm:cxn modelId="{3CECBC49-1F35-4095-8343-B78BB66C279F}" type="presParOf" srcId="{FE3A53E8-09AA-4DF4-B7C7-EF87AFC4D6CA}" destId="{7C3A25AF-630A-4BD4-BB26-529A0F43D472}" srcOrd="0" destOrd="0" presId="urn:microsoft.com/office/officeart/2005/8/layout/lProcess2"/>
    <dgm:cxn modelId="{3605807B-AF14-48E7-BF43-C6DFD1CAD070}" type="presParOf" srcId="{FE3A53E8-09AA-4DF4-B7C7-EF87AFC4D6CA}" destId="{44120239-B36A-4580-B55C-2C45CD2A9B81}" srcOrd="1" destOrd="0" presId="urn:microsoft.com/office/officeart/2005/8/layout/lProcess2"/>
    <dgm:cxn modelId="{EB891268-C426-48EC-9CDF-9AF528C2B6A1}" type="presParOf" srcId="{FE3A53E8-09AA-4DF4-B7C7-EF87AFC4D6CA}" destId="{47BA5D51-EB5B-4A79-9CF8-35AEFE6C77E1}" srcOrd="2" destOrd="0" presId="urn:microsoft.com/office/officeart/2005/8/layout/lProcess2"/>
    <dgm:cxn modelId="{9A99C86E-11FA-4622-9BDE-A4731FC9CAD1}" type="presParOf" srcId="{47BA5D51-EB5B-4A79-9CF8-35AEFE6C77E1}" destId="{E8ACDCCD-F577-41A6-978A-268E6EE4C63D}" srcOrd="0" destOrd="0" presId="urn:microsoft.com/office/officeart/2005/8/layout/lProcess2"/>
    <dgm:cxn modelId="{30E21AB7-4812-4C7F-A1F6-1E44ABC76FCF}" type="presParOf" srcId="{E8ACDCCD-F577-41A6-978A-268E6EE4C63D}" destId="{A0959E26-8EFE-463B-9EEE-83F95CCE1E1C}" srcOrd="0" destOrd="0" presId="urn:microsoft.com/office/officeart/2005/8/layout/lProcess2"/>
    <dgm:cxn modelId="{26C5EE00-B3CB-45B5-9D96-432916D5FFB0}" type="presParOf" srcId="{E8ACDCCD-F577-41A6-978A-268E6EE4C63D}" destId="{26D5D95D-88B4-4395-B7AF-A9E36B56410B}" srcOrd="1" destOrd="0" presId="urn:microsoft.com/office/officeart/2005/8/layout/lProcess2"/>
    <dgm:cxn modelId="{0E14F52C-4A65-4E57-8D15-305D375F9BC4}" type="presParOf" srcId="{E8ACDCCD-F577-41A6-978A-268E6EE4C63D}" destId="{0A7E039F-7C60-498D-A0B3-7914331ECC96}" srcOrd="2" destOrd="0" presId="urn:microsoft.com/office/officeart/2005/8/layout/lProcess2"/>
    <dgm:cxn modelId="{40581667-A2D1-4E3F-AD86-9FB17A78F341}" type="presParOf" srcId="{E8ACDCCD-F577-41A6-978A-268E6EE4C63D}" destId="{F823AE36-5183-4DAF-ABB4-E2E72B9C1E55}" srcOrd="3" destOrd="0" presId="urn:microsoft.com/office/officeart/2005/8/layout/lProcess2"/>
    <dgm:cxn modelId="{ACB8B3C5-1253-41D2-AAE6-EAE7A2884A08}" type="presParOf" srcId="{E8ACDCCD-F577-41A6-978A-268E6EE4C63D}" destId="{60C29C78-4B1A-48D8-8E4D-A3858C05468A}" srcOrd="4" destOrd="0" presId="urn:microsoft.com/office/officeart/2005/8/layout/lProcess2"/>
    <dgm:cxn modelId="{57779A21-A142-4C4C-A3DE-32629FC02476}" type="presParOf" srcId="{E8ACDCCD-F577-41A6-978A-268E6EE4C63D}" destId="{BB2DDC1E-F47D-44B6-94AD-3C091290250A}" srcOrd="5" destOrd="0" presId="urn:microsoft.com/office/officeart/2005/8/layout/lProcess2"/>
    <dgm:cxn modelId="{F4F02F43-9101-4CD6-AB71-80E807429548}" type="presParOf" srcId="{E8ACDCCD-F577-41A6-978A-268E6EE4C63D}" destId="{99ACE8FA-8D7B-48B2-B5E1-37F5D16B5941}" srcOrd="6" destOrd="0" presId="urn:microsoft.com/office/officeart/2005/8/layout/lProcess2"/>
    <dgm:cxn modelId="{FA4487A6-C07C-4662-8245-8CD8F869CA90}" type="presParOf" srcId="{E8ACDCCD-F577-41A6-978A-268E6EE4C63D}" destId="{1EEAC445-A468-4CB3-AF70-152852B750E3}" srcOrd="7" destOrd="0" presId="urn:microsoft.com/office/officeart/2005/8/layout/lProcess2"/>
    <dgm:cxn modelId="{6B281A0C-91BD-4DA1-98CE-EEE7A0E640C9}" type="presParOf" srcId="{E8ACDCCD-F577-41A6-978A-268E6EE4C63D}" destId="{AB842DF4-F8EC-4605-AC47-F188EA7E5803}" srcOrd="8" destOrd="0" presId="urn:microsoft.com/office/officeart/2005/8/layout/lProcess2"/>
    <dgm:cxn modelId="{BFB7A90F-3A15-423C-9A7C-E36DD31AA7BA}" type="presParOf" srcId="{E8ACDCCD-F577-41A6-978A-268E6EE4C63D}" destId="{D2C35050-05E4-4A1F-9BA8-C71D82516754}" srcOrd="9" destOrd="0" presId="urn:microsoft.com/office/officeart/2005/8/layout/lProcess2"/>
    <dgm:cxn modelId="{356868BB-5270-4A96-AB68-EBFFD51EB348}" type="presParOf" srcId="{E8ACDCCD-F577-41A6-978A-268E6EE4C63D}" destId="{3FB0D5A9-0D14-4316-83CE-7D7AAAAF308F}" srcOrd="10" destOrd="0" presId="urn:microsoft.com/office/officeart/2005/8/layout/lProcess2"/>
    <dgm:cxn modelId="{F5577981-BAD8-4DEE-A49E-5D830CF79092}" type="presParOf" srcId="{E8ACDCCD-F577-41A6-978A-268E6EE4C63D}" destId="{387AB3E4-C8CC-4760-A554-BCCBEE2F91FB}" srcOrd="11" destOrd="0" presId="urn:microsoft.com/office/officeart/2005/8/layout/lProcess2"/>
    <dgm:cxn modelId="{B6D3B4B2-478F-40E4-8B49-144A92959089}" type="presParOf" srcId="{E8ACDCCD-F577-41A6-978A-268E6EE4C63D}" destId="{C1CC4BBA-87AA-4410-A1AF-68F433F54F76}"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580D93-0300-4A65-855C-B3012235A1C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NZ"/>
        </a:p>
      </dgm:t>
    </dgm:pt>
    <dgm:pt modelId="{28371DF2-C5FF-41BE-B060-A11201A32545}">
      <dgm:prSet phldrT="[Text]"/>
      <dgm:spPr>
        <a:solidFill>
          <a:schemeClr val="accent1"/>
        </a:solidFill>
      </dgm:spPr>
      <dgm:t>
        <a:bodyPr/>
        <a:lstStyle/>
        <a:p>
          <a:r>
            <a:rPr lang="en-NZ" b="1" dirty="0">
              <a:solidFill>
                <a:schemeClr val="bg1"/>
              </a:solidFill>
            </a:rPr>
            <a:t>A </a:t>
          </a:r>
        </a:p>
        <a:p>
          <a:r>
            <a:rPr lang="en-NZ" b="1" dirty="0">
              <a:solidFill>
                <a:schemeClr val="bg1"/>
              </a:solidFill>
            </a:rPr>
            <a:t>General Provisions</a:t>
          </a:r>
        </a:p>
      </dgm:t>
    </dgm:pt>
    <dgm:pt modelId="{92A533BF-7C59-47D5-B508-64EB05F876AA}" type="parTrans" cxnId="{D3636220-5DEF-4C01-B6A5-37D05ED848E4}">
      <dgm:prSet/>
      <dgm:spPr/>
      <dgm:t>
        <a:bodyPr/>
        <a:lstStyle/>
        <a:p>
          <a:endParaRPr lang="en-NZ" b="1"/>
        </a:p>
      </dgm:t>
    </dgm:pt>
    <dgm:pt modelId="{281BC5B7-0706-4F6C-BC72-8DD345415894}" type="sibTrans" cxnId="{D3636220-5DEF-4C01-B6A5-37D05ED848E4}">
      <dgm:prSet/>
      <dgm:spPr/>
      <dgm:t>
        <a:bodyPr/>
        <a:lstStyle/>
        <a:p>
          <a:endParaRPr lang="en-NZ" b="1"/>
        </a:p>
      </dgm:t>
    </dgm:pt>
    <dgm:pt modelId="{6702DAA2-428A-411B-8750-259C2B637D17}">
      <dgm:prSet phldrT="[Text]"/>
      <dgm:spPr>
        <a:solidFill>
          <a:schemeClr val="accent1">
            <a:lumMod val="40000"/>
            <a:lumOff val="60000"/>
          </a:schemeClr>
        </a:solidFill>
      </dgm:spPr>
      <dgm:t>
        <a:bodyPr/>
        <a:lstStyle/>
        <a:p>
          <a:r>
            <a:rPr lang="en-NZ" b="0" dirty="0">
              <a:solidFill>
                <a:schemeClr val="tx1"/>
              </a:solidFill>
            </a:rPr>
            <a:t>A1 Classified Uses</a:t>
          </a:r>
        </a:p>
      </dgm:t>
    </dgm:pt>
    <dgm:pt modelId="{7B27112C-4B12-4E12-B900-9A3EFA35B08D}" type="parTrans" cxnId="{EBC7CA06-C295-4527-BF44-D92129A469CC}">
      <dgm:prSet/>
      <dgm:spPr/>
      <dgm:t>
        <a:bodyPr/>
        <a:lstStyle/>
        <a:p>
          <a:endParaRPr lang="en-NZ" b="1"/>
        </a:p>
      </dgm:t>
    </dgm:pt>
    <dgm:pt modelId="{B22301E0-8792-43A3-98B3-29C6B84B275A}" type="sibTrans" cxnId="{EBC7CA06-C295-4527-BF44-D92129A469CC}">
      <dgm:prSet/>
      <dgm:spPr/>
      <dgm:t>
        <a:bodyPr/>
        <a:lstStyle/>
        <a:p>
          <a:endParaRPr lang="en-NZ" b="1"/>
        </a:p>
      </dgm:t>
    </dgm:pt>
    <dgm:pt modelId="{918D457C-41D9-41E3-AF0F-F4095934AE85}">
      <dgm:prSet phldrT="[Text]"/>
      <dgm:spPr>
        <a:solidFill>
          <a:schemeClr val="accent1">
            <a:lumMod val="40000"/>
            <a:lumOff val="60000"/>
          </a:schemeClr>
        </a:solidFill>
      </dgm:spPr>
      <dgm:t>
        <a:bodyPr/>
        <a:lstStyle/>
        <a:p>
          <a:r>
            <a:rPr lang="en-NZ" b="0" dirty="0">
              <a:solidFill>
                <a:schemeClr val="tx1"/>
              </a:solidFill>
            </a:rPr>
            <a:t>A2 Interpretation</a:t>
          </a:r>
        </a:p>
      </dgm:t>
    </dgm:pt>
    <dgm:pt modelId="{F2AF4A40-BADB-41A5-90AA-CAF23897A05C}" type="parTrans" cxnId="{6CD76F37-89A9-407C-8DC2-C5CC39BF3784}">
      <dgm:prSet/>
      <dgm:spPr/>
      <dgm:t>
        <a:bodyPr/>
        <a:lstStyle/>
        <a:p>
          <a:endParaRPr lang="en-NZ" b="1"/>
        </a:p>
      </dgm:t>
    </dgm:pt>
    <dgm:pt modelId="{FA1B0029-0F0B-41CF-8D0D-D0EE394BD06E}" type="sibTrans" cxnId="{6CD76F37-89A9-407C-8DC2-C5CC39BF3784}">
      <dgm:prSet/>
      <dgm:spPr/>
      <dgm:t>
        <a:bodyPr/>
        <a:lstStyle/>
        <a:p>
          <a:endParaRPr lang="en-NZ" b="1"/>
        </a:p>
      </dgm:t>
    </dgm:pt>
    <dgm:pt modelId="{87261982-038B-4212-B69D-33CAE441CE66}">
      <dgm:prSet phldrT="[Text]"/>
      <dgm:spPr>
        <a:solidFill>
          <a:schemeClr val="accent2">
            <a:lumMod val="75000"/>
          </a:schemeClr>
        </a:solidFill>
      </dgm:spPr>
      <dgm:t>
        <a:bodyPr/>
        <a:lstStyle/>
        <a:p>
          <a:r>
            <a:rPr lang="en-NZ" b="1" dirty="0">
              <a:solidFill>
                <a:schemeClr val="bg1"/>
              </a:solidFill>
            </a:rPr>
            <a:t>B </a:t>
          </a:r>
        </a:p>
        <a:p>
          <a:r>
            <a:rPr lang="en-NZ" b="1" dirty="0">
              <a:solidFill>
                <a:schemeClr val="bg1"/>
              </a:solidFill>
            </a:rPr>
            <a:t>Stability</a:t>
          </a:r>
        </a:p>
      </dgm:t>
    </dgm:pt>
    <dgm:pt modelId="{B9FB4952-9736-4FB6-8BA0-773CB4EDE675}" type="parTrans" cxnId="{CFA2C6BF-2CA6-45A6-862C-67C38DFF1BA3}">
      <dgm:prSet/>
      <dgm:spPr/>
      <dgm:t>
        <a:bodyPr/>
        <a:lstStyle/>
        <a:p>
          <a:endParaRPr lang="en-NZ" b="1"/>
        </a:p>
      </dgm:t>
    </dgm:pt>
    <dgm:pt modelId="{3DA6968E-3EDA-4C59-836A-45A74DC80D92}" type="sibTrans" cxnId="{CFA2C6BF-2CA6-45A6-862C-67C38DFF1BA3}">
      <dgm:prSet/>
      <dgm:spPr/>
      <dgm:t>
        <a:bodyPr/>
        <a:lstStyle/>
        <a:p>
          <a:endParaRPr lang="en-NZ" b="1"/>
        </a:p>
      </dgm:t>
    </dgm:pt>
    <dgm:pt modelId="{C308ED00-1A30-4320-A049-31E705A0CAE1}">
      <dgm:prSet phldrT="[Text]"/>
      <dgm:spPr>
        <a:solidFill>
          <a:schemeClr val="accent2">
            <a:lumMod val="60000"/>
            <a:lumOff val="40000"/>
          </a:schemeClr>
        </a:solidFill>
      </dgm:spPr>
      <dgm:t>
        <a:bodyPr/>
        <a:lstStyle/>
        <a:p>
          <a:r>
            <a:rPr lang="en-NZ" b="0" dirty="0">
              <a:solidFill>
                <a:schemeClr val="tx1"/>
              </a:solidFill>
            </a:rPr>
            <a:t>B1 Structure</a:t>
          </a:r>
        </a:p>
      </dgm:t>
    </dgm:pt>
    <dgm:pt modelId="{A789E13C-A027-4776-9215-D4E39642AE52}" type="parTrans" cxnId="{D797506B-B914-47AF-9673-06EEFB85B905}">
      <dgm:prSet/>
      <dgm:spPr/>
      <dgm:t>
        <a:bodyPr/>
        <a:lstStyle/>
        <a:p>
          <a:endParaRPr lang="en-NZ" b="1"/>
        </a:p>
      </dgm:t>
    </dgm:pt>
    <dgm:pt modelId="{246B3AD0-2478-425A-A55B-68C9D54AD4D2}" type="sibTrans" cxnId="{D797506B-B914-47AF-9673-06EEFB85B905}">
      <dgm:prSet/>
      <dgm:spPr/>
      <dgm:t>
        <a:bodyPr/>
        <a:lstStyle/>
        <a:p>
          <a:endParaRPr lang="en-NZ" b="1"/>
        </a:p>
      </dgm:t>
    </dgm:pt>
    <dgm:pt modelId="{E2F63F6A-4612-4F87-B80A-E0CA13877B18}">
      <dgm:prSet phldrT="[Text]"/>
      <dgm:spPr>
        <a:solidFill>
          <a:schemeClr val="accent2">
            <a:lumMod val="60000"/>
            <a:lumOff val="40000"/>
          </a:schemeClr>
        </a:solidFill>
      </dgm:spPr>
      <dgm:t>
        <a:bodyPr/>
        <a:lstStyle/>
        <a:p>
          <a:r>
            <a:rPr lang="en-NZ" b="0" dirty="0">
              <a:solidFill>
                <a:schemeClr val="tx1"/>
              </a:solidFill>
            </a:rPr>
            <a:t>B2 Durability</a:t>
          </a:r>
        </a:p>
      </dgm:t>
    </dgm:pt>
    <dgm:pt modelId="{5DBFD1CB-42F3-4B7E-A20E-35BEC1DFA09A}" type="parTrans" cxnId="{B4FD34AE-A8D8-46D3-ADFF-FD263657F96A}">
      <dgm:prSet/>
      <dgm:spPr/>
      <dgm:t>
        <a:bodyPr/>
        <a:lstStyle/>
        <a:p>
          <a:endParaRPr lang="en-NZ" b="1"/>
        </a:p>
      </dgm:t>
    </dgm:pt>
    <dgm:pt modelId="{5F3F4BEB-733C-4559-A2A8-6AC353F10F98}" type="sibTrans" cxnId="{B4FD34AE-A8D8-46D3-ADFF-FD263657F96A}">
      <dgm:prSet/>
      <dgm:spPr/>
      <dgm:t>
        <a:bodyPr/>
        <a:lstStyle/>
        <a:p>
          <a:endParaRPr lang="en-NZ" b="1"/>
        </a:p>
      </dgm:t>
    </dgm:pt>
    <dgm:pt modelId="{69A636D4-B87B-4868-84BB-9C6BDB25CDAA}">
      <dgm:prSet phldrT="[Text]"/>
      <dgm:spPr>
        <a:solidFill>
          <a:srgbClr val="FF0000"/>
        </a:solidFill>
      </dgm:spPr>
      <dgm:t>
        <a:bodyPr/>
        <a:lstStyle/>
        <a:p>
          <a:r>
            <a:rPr lang="en-NZ" b="1" dirty="0">
              <a:solidFill>
                <a:schemeClr val="bg1"/>
              </a:solidFill>
            </a:rPr>
            <a:t>C Protection from Fire</a:t>
          </a:r>
        </a:p>
      </dgm:t>
    </dgm:pt>
    <dgm:pt modelId="{BCD9CE42-4BDC-426E-8F7E-905D3071CB18}" type="parTrans" cxnId="{B7645CA0-ECC9-4FE8-B202-E21608811400}">
      <dgm:prSet/>
      <dgm:spPr/>
      <dgm:t>
        <a:bodyPr/>
        <a:lstStyle/>
        <a:p>
          <a:endParaRPr lang="en-NZ" b="1"/>
        </a:p>
      </dgm:t>
    </dgm:pt>
    <dgm:pt modelId="{A3C1FE82-9792-4646-AA93-897BFDA256BA}" type="sibTrans" cxnId="{B7645CA0-ECC9-4FE8-B202-E21608811400}">
      <dgm:prSet/>
      <dgm:spPr/>
      <dgm:t>
        <a:bodyPr/>
        <a:lstStyle/>
        <a:p>
          <a:endParaRPr lang="en-NZ" b="1"/>
        </a:p>
      </dgm:t>
    </dgm:pt>
    <dgm:pt modelId="{7DB98E66-FFA9-4467-90F9-437875CCEB97}">
      <dgm:prSet phldrT="[Text]"/>
      <dgm:spPr>
        <a:solidFill>
          <a:srgbClr val="FF3300">
            <a:alpha val="50196"/>
          </a:srgbClr>
        </a:solidFill>
      </dgm:spPr>
      <dgm:t>
        <a:bodyPr/>
        <a:lstStyle/>
        <a:p>
          <a:r>
            <a:rPr lang="en-NZ" b="0" dirty="0">
              <a:solidFill>
                <a:schemeClr val="tx1"/>
              </a:solidFill>
            </a:rPr>
            <a:t>C1 Objectives of C2-C6</a:t>
          </a:r>
        </a:p>
      </dgm:t>
    </dgm:pt>
    <dgm:pt modelId="{20C70283-0DBC-4CCD-82F8-476CF22E07B6}" type="parTrans" cxnId="{A50BFC66-7DF5-49C0-BC53-3158F1ED6429}">
      <dgm:prSet/>
      <dgm:spPr/>
      <dgm:t>
        <a:bodyPr/>
        <a:lstStyle/>
        <a:p>
          <a:endParaRPr lang="en-NZ" b="1"/>
        </a:p>
      </dgm:t>
    </dgm:pt>
    <dgm:pt modelId="{406F4170-ECFC-4374-B336-911471FD8D45}" type="sibTrans" cxnId="{A50BFC66-7DF5-49C0-BC53-3158F1ED6429}">
      <dgm:prSet/>
      <dgm:spPr/>
      <dgm:t>
        <a:bodyPr/>
        <a:lstStyle/>
        <a:p>
          <a:endParaRPr lang="en-NZ" b="1"/>
        </a:p>
      </dgm:t>
    </dgm:pt>
    <dgm:pt modelId="{B96F51F0-92CE-47D2-B3D3-6423475F0918}">
      <dgm:prSet phldrT="[Text]"/>
      <dgm:spPr>
        <a:solidFill>
          <a:srgbClr val="FF3300">
            <a:alpha val="50196"/>
          </a:srgbClr>
        </a:solidFill>
      </dgm:spPr>
      <dgm:t>
        <a:bodyPr/>
        <a:lstStyle/>
        <a:p>
          <a:r>
            <a:rPr lang="en-NZ" b="0" dirty="0">
              <a:solidFill>
                <a:schemeClr val="tx1"/>
              </a:solidFill>
            </a:rPr>
            <a:t>C2 Prevention from Fire Occurring</a:t>
          </a:r>
        </a:p>
      </dgm:t>
    </dgm:pt>
    <dgm:pt modelId="{282C0A8E-2F0E-4020-99B0-DC361A3776A1}" type="parTrans" cxnId="{5FA0AE9A-F6D5-487A-9036-E55F420CC905}">
      <dgm:prSet/>
      <dgm:spPr/>
      <dgm:t>
        <a:bodyPr/>
        <a:lstStyle/>
        <a:p>
          <a:endParaRPr lang="en-NZ" b="1"/>
        </a:p>
      </dgm:t>
    </dgm:pt>
    <dgm:pt modelId="{9A36A229-6A8D-4CA5-B977-1851B04C0020}" type="sibTrans" cxnId="{5FA0AE9A-F6D5-487A-9036-E55F420CC905}">
      <dgm:prSet/>
      <dgm:spPr/>
      <dgm:t>
        <a:bodyPr/>
        <a:lstStyle/>
        <a:p>
          <a:endParaRPr lang="en-NZ" b="1"/>
        </a:p>
      </dgm:t>
    </dgm:pt>
    <dgm:pt modelId="{F1553AAE-96AA-410F-A9E8-C81133E73BE2}">
      <dgm:prSet phldrT="[Text]"/>
      <dgm:spPr>
        <a:solidFill>
          <a:schemeClr val="accent1">
            <a:lumMod val="40000"/>
            <a:lumOff val="60000"/>
          </a:schemeClr>
        </a:solidFill>
      </dgm:spPr>
      <dgm:t>
        <a:bodyPr/>
        <a:lstStyle/>
        <a:p>
          <a:r>
            <a:rPr lang="en-NZ" b="0" dirty="0">
              <a:solidFill>
                <a:schemeClr val="tx1"/>
              </a:solidFill>
            </a:rPr>
            <a:t>A3 Building Importance Levels</a:t>
          </a:r>
        </a:p>
      </dgm:t>
    </dgm:pt>
    <dgm:pt modelId="{37955967-2FB5-48CB-BCE7-D119F854F210}" type="parTrans" cxnId="{CEDA0B84-C5F9-4416-B8BF-33383D143291}">
      <dgm:prSet/>
      <dgm:spPr/>
      <dgm:t>
        <a:bodyPr/>
        <a:lstStyle/>
        <a:p>
          <a:endParaRPr lang="en-NZ" b="1"/>
        </a:p>
      </dgm:t>
    </dgm:pt>
    <dgm:pt modelId="{2E44189E-9F1B-476B-81BB-0AFA1A219B5E}" type="sibTrans" cxnId="{CEDA0B84-C5F9-4416-B8BF-33383D143291}">
      <dgm:prSet/>
      <dgm:spPr/>
      <dgm:t>
        <a:bodyPr/>
        <a:lstStyle/>
        <a:p>
          <a:endParaRPr lang="en-NZ" b="1"/>
        </a:p>
      </dgm:t>
    </dgm:pt>
    <dgm:pt modelId="{8ED9181E-63EC-4E70-8E97-A5F2695C7FC7}">
      <dgm:prSet phldrT="[Text]"/>
      <dgm:spPr>
        <a:solidFill>
          <a:srgbClr val="FF9900"/>
        </a:solidFill>
      </dgm:spPr>
      <dgm:t>
        <a:bodyPr/>
        <a:lstStyle/>
        <a:p>
          <a:r>
            <a:rPr lang="en-NZ" b="1" dirty="0">
              <a:solidFill>
                <a:schemeClr val="bg1"/>
              </a:solidFill>
            </a:rPr>
            <a:t>D </a:t>
          </a:r>
        </a:p>
        <a:p>
          <a:r>
            <a:rPr lang="en-NZ" b="1" dirty="0">
              <a:solidFill>
                <a:schemeClr val="bg1"/>
              </a:solidFill>
            </a:rPr>
            <a:t>Access</a:t>
          </a:r>
        </a:p>
      </dgm:t>
    </dgm:pt>
    <dgm:pt modelId="{C07298C4-2679-45F5-AB10-EFF80B5B53B6}" type="parTrans" cxnId="{C873175E-ABD4-4A13-ACB9-38880B7176B0}">
      <dgm:prSet/>
      <dgm:spPr/>
      <dgm:t>
        <a:bodyPr/>
        <a:lstStyle/>
        <a:p>
          <a:endParaRPr lang="en-NZ" b="1"/>
        </a:p>
      </dgm:t>
    </dgm:pt>
    <dgm:pt modelId="{D78FA6A8-C05E-4776-8C34-1203A9BB7389}" type="sibTrans" cxnId="{C873175E-ABD4-4A13-ACB9-38880B7176B0}">
      <dgm:prSet/>
      <dgm:spPr/>
      <dgm:t>
        <a:bodyPr/>
        <a:lstStyle/>
        <a:p>
          <a:endParaRPr lang="en-NZ" b="1"/>
        </a:p>
      </dgm:t>
    </dgm:pt>
    <dgm:pt modelId="{3ACA3530-8F65-4EB7-82FB-2BF2E9D6E27B}">
      <dgm:prSet phldrT="[Text]"/>
      <dgm:spPr>
        <a:solidFill>
          <a:schemeClr val="accent6">
            <a:lumMod val="75000"/>
          </a:schemeClr>
        </a:solidFill>
      </dgm:spPr>
      <dgm:t>
        <a:bodyPr/>
        <a:lstStyle/>
        <a:p>
          <a:r>
            <a:rPr lang="en-NZ" b="1" dirty="0">
              <a:solidFill>
                <a:schemeClr val="bg1"/>
              </a:solidFill>
            </a:rPr>
            <a:t>E </a:t>
          </a:r>
        </a:p>
        <a:p>
          <a:r>
            <a:rPr lang="en-NZ" b="1" dirty="0">
              <a:solidFill>
                <a:schemeClr val="bg1"/>
              </a:solidFill>
            </a:rPr>
            <a:t>Moisture</a:t>
          </a:r>
        </a:p>
      </dgm:t>
    </dgm:pt>
    <dgm:pt modelId="{2FC55258-F5A8-471C-B91F-CB919C474B70}" type="parTrans" cxnId="{301B097A-DBB8-4488-A9BE-1EE89BBD2D72}">
      <dgm:prSet/>
      <dgm:spPr/>
      <dgm:t>
        <a:bodyPr/>
        <a:lstStyle/>
        <a:p>
          <a:endParaRPr lang="en-NZ" b="1"/>
        </a:p>
      </dgm:t>
    </dgm:pt>
    <dgm:pt modelId="{EF2DF4BD-1728-497B-809F-BB0BA5885942}" type="sibTrans" cxnId="{301B097A-DBB8-4488-A9BE-1EE89BBD2D72}">
      <dgm:prSet/>
      <dgm:spPr/>
      <dgm:t>
        <a:bodyPr/>
        <a:lstStyle/>
        <a:p>
          <a:endParaRPr lang="en-NZ" b="1"/>
        </a:p>
      </dgm:t>
    </dgm:pt>
    <dgm:pt modelId="{CD8E9912-A492-4454-BDEA-CEE5395F1587}">
      <dgm:prSet phldrT="[Text]"/>
      <dgm:spPr>
        <a:solidFill>
          <a:srgbClr val="7030A0"/>
        </a:solidFill>
      </dgm:spPr>
      <dgm:t>
        <a:bodyPr/>
        <a:lstStyle/>
        <a:p>
          <a:r>
            <a:rPr lang="en-NZ" b="1" dirty="0">
              <a:solidFill>
                <a:schemeClr val="bg1"/>
              </a:solidFill>
            </a:rPr>
            <a:t>F </a:t>
          </a:r>
        </a:p>
        <a:p>
          <a:r>
            <a:rPr lang="en-NZ" b="1" dirty="0">
              <a:solidFill>
                <a:schemeClr val="bg1"/>
              </a:solidFill>
            </a:rPr>
            <a:t>Safety of Users</a:t>
          </a:r>
        </a:p>
      </dgm:t>
    </dgm:pt>
    <dgm:pt modelId="{DD5610EA-1070-4FC7-A576-E0427629BC11}" type="parTrans" cxnId="{32465C6B-D907-4778-ABD2-ABA48FEA0292}">
      <dgm:prSet/>
      <dgm:spPr/>
      <dgm:t>
        <a:bodyPr/>
        <a:lstStyle/>
        <a:p>
          <a:endParaRPr lang="en-NZ" b="1"/>
        </a:p>
      </dgm:t>
    </dgm:pt>
    <dgm:pt modelId="{2EAB3D79-D64B-4698-866E-55D7F0713222}" type="sibTrans" cxnId="{32465C6B-D907-4778-ABD2-ABA48FEA0292}">
      <dgm:prSet/>
      <dgm:spPr/>
      <dgm:t>
        <a:bodyPr/>
        <a:lstStyle/>
        <a:p>
          <a:endParaRPr lang="en-NZ" b="1"/>
        </a:p>
      </dgm:t>
    </dgm:pt>
    <dgm:pt modelId="{6C1DF821-1E31-4584-92A5-EB7DA59BED01}">
      <dgm:prSet phldrT="[Text]"/>
      <dgm:spPr>
        <a:solidFill>
          <a:srgbClr val="33CCFF"/>
        </a:solidFill>
      </dgm:spPr>
      <dgm:t>
        <a:bodyPr/>
        <a:lstStyle/>
        <a:p>
          <a:r>
            <a:rPr lang="en-NZ" b="1" dirty="0">
              <a:solidFill>
                <a:schemeClr val="bg1"/>
              </a:solidFill>
            </a:rPr>
            <a:t>G Services and Facilities</a:t>
          </a:r>
        </a:p>
      </dgm:t>
    </dgm:pt>
    <dgm:pt modelId="{9E12B4C7-8CB0-42B9-B324-FB0F20092F76}" type="parTrans" cxnId="{D6FDB9E2-20BB-49A7-A8B1-149413CF7703}">
      <dgm:prSet/>
      <dgm:spPr/>
      <dgm:t>
        <a:bodyPr/>
        <a:lstStyle/>
        <a:p>
          <a:endParaRPr lang="en-NZ" b="1"/>
        </a:p>
      </dgm:t>
    </dgm:pt>
    <dgm:pt modelId="{09AE0B44-FCE9-422B-9CC0-96DC8C71108A}" type="sibTrans" cxnId="{D6FDB9E2-20BB-49A7-A8B1-149413CF7703}">
      <dgm:prSet/>
      <dgm:spPr/>
      <dgm:t>
        <a:bodyPr/>
        <a:lstStyle/>
        <a:p>
          <a:endParaRPr lang="en-NZ" b="1"/>
        </a:p>
      </dgm:t>
    </dgm:pt>
    <dgm:pt modelId="{53D10FAB-BF43-4E6D-805C-C9EAA095E42D}">
      <dgm:prSet phldrT="[Text]"/>
      <dgm:spPr>
        <a:solidFill>
          <a:schemeClr val="accent6">
            <a:lumMod val="40000"/>
            <a:lumOff val="60000"/>
          </a:schemeClr>
        </a:solidFill>
      </dgm:spPr>
      <dgm:t>
        <a:bodyPr/>
        <a:lstStyle/>
        <a:p>
          <a:r>
            <a:rPr lang="en-NZ" b="1" dirty="0">
              <a:solidFill>
                <a:schemeClr val="bg1"/>
              </a:solidFill>
            </a:rPr>
            <a:t>H </a:t>
          </a:r>
        </a:p>
        <a:p>
          <a:r>
            <a:rPr lang="en-NZ" b="1" dirty="0">
              <a:solidFill>
                <a:schemeClr val="bg1"/>
              </a:solidFill>
            </a:rPr>
            <a:t>Energy Efficiency</a:t>
          </a:r>
        </a:p>
      </dgm:t>
    </dgm:pt>
    <dgm:pt modelId="{F0D40496-AF8A-465D-A6C2-F4F8381CF074}" type="parTrans" cxnId="{3BB07C2C-C898-46FC-9679-C01CCEF7E142}">
      <dgm:prSet/>
      <dgm:spPr/>
      <dgm:t>
        <a:bodyPr/>
        <a:lstStyle/>
        <a:p>
          <a:endParaRPr lang="en-NZ" b="1"/>
        </a:p>
      </dgm:t>
    </dgm:pt>
    <dgm:pt modelId="{FE138148-B7F3-4140-BD1B-21FEA2C74541}" type="sibTrans" cxnId="{3BB07C2C-C898-46FC-9679-C01CCEF7E142}">
      <dgm:prSet/>
      <dgm:spPr/>
      <dgm:t>
        <a:bodyPr/>
        <a:lstStyle/>
        <a:p>
          <a:endParaRPr lang="en-NZ" b="1"/>
        </a:p>
      </dgm:t>
    </dgm:pt>
    <dgm:pt modelId="{0256F37B-4541-491E-85F9-F5A762980B19}">
      <dgm:prSet phldrT="[Text]"/>
      <dgm:spPr>
        <a:solidFill>
          <a:srgbClr val="CCECFF"/>
        </a:solidFill>
      </dgm:spPr>
      <dgm:t>
        <a:bodyPr/>
        <a:lstStyle/>
        <a:p>
          <a:r>
            <a:rPr lang="en-NZ" b="0" dirty="0">
              <a:solidFill>
                <a:schemeClr val="tx1"/>
              </a:solidFill>
            </a:rPr>
            <a:t>G1 Personal Hygiene</a:t>
          </a:r>
        </a:p>
      </dgm:t>
    </dgm:pt>
    <dgm:pt modelId="{77F415EB-ACF9-4D44-83B0-A33752FFA197}" type="parTrans" cxnId="{F56B117D-FD74-4ADA-A9BB-5EE609E15CB0}">
      <dgm:prSet/>
      <dgm:spPr/>
      <dgm:t>
        <a:bodyPr/>
        <a:lstStyle/>
        <a:p>
          <a:endParaRPr lang="en-NZ" b="1"/>
        </a:p>
      </dgm:t>
    </dgm:pt>
    <dgm:pt modelId="{E4EBAA11-A5CE-4D7E-8BFC-41BCC843B5B1}" type="sibTrans" cxnId="{F56B117D-FD74-4ADA-A9BB-5EE609E15CB0}">
      <dgm:prSet/>
      <dgm:spPr/>
      <dgm:t>
        <a:bodyPr/>
        <a:lstStyle/>
        <a:p>
          <a:endParaRPr lang="en-NZ" b="1"/>
        </a:p>
      </dgm:t>
    </dgm:pt>
    <dgm:pt modelId="{3979E40C-59C3-45F0-8E28-34053A12B077}">
      <dgm:prSet phldrT="[Text]"/>
      <dgm:spPr>
        <a:solidFill>
          <a:srgbClr val="CCECFF"/>
        </a:solidFill>
      </dgm:spPr>
      <dgm:t>
        <a:bodyPr/>
        <a:lstStyle/>
        <a:p>
          <a:r>
            <a:rPr lang="en-NZ" b="0" dirty="0">
              <a:solidFill>
                <a:schemeClr val="tx1"/>
              </a:solidFill>
            </a:rPr>
            <a:t>G2 Laundering</a:t>
          </a:r>
        </a:p>
      </dgm:t>
    </dgm:pt>
    <dgm:pt modelId="{7F2C6F89-EEE7-426D-8532-B971C6238EBD}" type="parTrans" cxnId="{BB45FA92-EF73-4587-B988-B04E60D8E4A4}">
      <dgm:prSet/>
      <dgm:spPr/>
      <dgm:t>
        <a:bodyPr/>
        <a:lstStyle/>
        <a:p>
          <a:endParaRPr lang="en-NZ" b="1"/>
        </a:p>
      </dgm:t>
    </dgm:pt>
    <dgm:pt modelId="{D1A2118E-8B74-480D-A6E4-3008BC2ACA66}" type="sibTrans" cxnId="{BB45FA92-EF73-4587-B988-B04E60D8E4A4}">
      <dgm:prSet/>
      <dgm:spPr/>
      <dgm:t>
        <a:bodyPr/>
        <a:lstStyle/>
        <a:p>
          <a:endParaRPr lang="en-NZ" b="1"/>
        </a:p>
      </dgm:t>
    </dgm:pt>
    <dgm:pt modelId="{BE2EC7A1-0EEE-4F7F-97AE-DE04D4B35AF1}">
      <dgm:prSet phldrT="[Text]"/>
      <dgm:spPr>
        <a:solidFill>
          <a:srgbClr val="CCECFF"/>
        </a:solidFill>
      </dgm:spPr>
      <dgm:t>
        <a:bodyPr/>
        <a:lstStyle/>
        <a:p>
          <a:r>
            <a:rPr lang="en-NZ" b="0" dirty="0">
              <a:solidFill>
                <a:schemeClr val="tx1"/>
              </a:solidFill>
            </a:rPr>
            <a:t>G3 Food Preparation</a:t>
          </a:r>
        </a:p>
      </dgm:t>
    </dgm:pt>
    <dgm:pt modelId="{F42CE44D-7A53-472B-9E50-F59F5222BA96}" type="parTrans" cxnId="{433675BF-8435-47CA-820B-3137E00EF6CF}">
      <dgm:prSet/>
      <dgm:spPr/>
      <dgm:t>
        <a:bodyPr/>
        <a:lstStyle/>
        <a:p>
          <a:endParaRPr lang="en-NZ" b="1"/>
        </a:p>
      </dgm:t>
    </dgm:pt>
    <dgm:pt modelId="{CBACB7DA-C697-40A8-B761-E7CAE08D4C5E}" type="sibTrans" cxnId="{433675BF-8435-47CA-820B-3137E00EF6CF}">
      <dgm:prSet/>
      <dgm:spPr/>
      <dgm:t>
        <a:bodyPr/>
        <a:lstStyle/>
        <a:p>
          <a:endParaRPr lang="en-NZ" b="1"/>
        </a:p>
      </dgm:t>
    </dgm:pt>
    <dgm:pt modelId="{C2A03C8D-BC46-4D3F-8296-D841958AE8C8}">
      <dgm:prSet phldrT="[Text]"/>
      <dgm:spPr>
        <a:solidFill>
          <a:schemeClr val="tx1">
            <a:lumMod val="50000"/>
            <a:lumOff val="50000"/>
          </a:schemeClr>
        </a:solidFill>
        <a:ln w="19050">
          <a:solidFill>
            <a:schemeClr val="tx1"/>
          </a:solidFill>
        </a:ln>
      </dgm:spPr>
      <dgm:t>
        <a:bodyPr/>
        <a:lstStyle/>
        <a:p>
          <a:r>
            <a:rPr lang="en-NZ" b="1" dirty="0">
              <a:solidFill>
                <a:schemeClr val="bg1"/>
              </a:solidFill>
            </a:rPr>
            <a:t>G4 Ventilation</a:t>
          </a:r>
        </a:p>
      </dgm:t>
    </dgm:pt>
    <dgm:pt modelId="{6D82996B-57BA-4B14-8932-7BA19D2F3A1C}" type="parTrans" cxnId="{08ADA722-3641-4D6B-BBBE-391E504DF55B}">
      <dgm:prSet/>
      <dgm:spPr/>
      <dgm:t>
        <a:bodyPr/>
        <a:lstStyle/>
        <a:p>
          <a:endParaRPr lang="en-NZ" b="1"/>
        </a:p>
      </dgm:t>
    </dgm:pt>
    <dgm:pt modelId="{4CBD256C-32EF-4CE7-AEAA-845C76EAAD70}" type="sibTrans" cxnId="{08ADA722-3641-4D6B-BBBE-391E504DF55B}">
      <dgm:prSet/>
      <dgm:spPr/>
      <dgm:t>
        <a:bodyPr/>
        <a:lstStyle/>
        <a:p>
          <a:endParaRPr lang="en-NZ" b="1"/>
        </a:p>
      </dgm:t>
    </dgm:pt>
    <dgm:pt modelId="{EAD7015D-6336-442F-85DF-32D3AC2240D2}">
      <dgm:prSet phldrT="[Text]"/>
      <dgm:spPr>
        <a:solidFill>
          <a:schemeClr val="tx1">
            <a:lumMod val="50000"/>
            <a:lumOff val="50000"/>
          </a:schemeClr>
        </a:solidFill>
        <a:ln w="19050">
          <a:solidFill>
            <a:schemeClr val="tx1"/>
          </a:solidFill>
        </a:ln>
      </dgm:spPr>
      <dgm:t>
        <a:bodyPr/>
        <a:lstStyle/>
        <a:p>
          <a:r>
            <a:rPr lang="en-NZ" b="0" dirty="0">
              <a:solidFill>
                <a:schemeClr val="bg1"/>
              </a:solidFill>
            </a:rPr>
            <a:t>G5 Interior Environment</a:t>
          </a:r>
        </a:p>
      </dgm:t>
    </dgm:pt>
    <dgm:pt modelId="{EDC342FD-6DBD-4B6C-8DBD-EB7891AC1BF7}" type="parTrans" cxnId="{AD7E42AF-4C96-4AB0-A597-BC834C3AF620}">
      <dgm:prSet/>
      <dgm:spPr/>
      <dgm:t>
        <a:bodyPr/>
        <a:lstStyle/>
        <a:p>
          <a:endParaRPr lang="en-NZ" b="1"/>
        </a:p>
      </dgm:t>
    </dgm:pt>
    <dgm:pt modelId="{68DBD215-DFD7-4AA9-A6A3-C84150DB28D2}" type="sibTrans" cxnId="{AD7E42AF-4C96-4AB0-A597-BC834C3AF620}">
      <dgm:prSet/>
      <dgm:spPr/>
      <dgm:t>
        <a:bodyPr/>
        <a:lstStyle/>
        <a:p>
          <a:endParaRPr lang="en-NZ" b="1"/>
        </a:p>
      </dgm:t>
    </dgm:pt>
    <dgm:pt modelId="{60EFF8FB-DFD8-4ED0-8296-FFA32BAF6178}">
      <dgm:prSet phldrT="[Text]"/>
      <dgm:spPr>
        <a:solidFill>
          <a:schemeClr val="tx1">
            <a:lumMod val="50000"/>
            <a:lumOff val="50000"/>
          </a:schemeClr>
        </a:solidFill>
        <a:ln w="19050">
          <a:solidFill>
            <a:schemeClr val="tx1"/>
          </a:solidFill>
        </a:ln>
      </dgm:spPr>
      <dgm:t>
        <a:bodyPr/>
        <a:lstStyle/>
        <a:p>
          <a:r>
            <a:rPr lang="en-NZ" b="0" dirty="0">
              <a:solidFill>
                <a:schemeClr val="bg1"/>
              </a:solidFill>
            </a:rPr>
            <a:t>G7 Natural Light</a:t>
          </a:r>
        </a:p>
      </dgm:t>
    </dgm:pt>
    <dgm:pt modelId="{DAC033E3-E276-4E78-B41F-E00E4812EF54}" type="parTrans" cxnId="{70E4FCA0-623A-4401-977A-CF66792608B5}">
      <dgm:prSet/>
      <dgm:spPr/>
      <dgm:t>
        <a:bodyPr/>
        <a:lstStyle/>
        <a:p>
          <a:endParaRPr lang="en-NZ" b="1"/>
        </a:p>
      </dgm:t>
    </dgm:pt>
    <dgm:pt modelId="{84C0E500-0A4C-4E60-8D9E-A301ECE597CC}" type="sibTrans" cxnId="{70E4FCA0-623A-4401-977A-CF66792608B5}">
      <dgm:prSet/>
      <dgm:spPr/>
      <dgm:t>
        <a:bodyPr/>
        <a:lstStyle/>
        <a:p>
          <a:endParaRPr lang="en-NZ" b="1"/>
        </a:p>
      </dgm:t>
    </dgm:pt>
    <dgm:pt modelId="{DA585021-0231-4D02-AC44-2522FB320402}">
      <dgm:prSet phldrT="[Text]"/>
      <dgm:spPr>
        <a:solidFill>
          <a:srgbClr val="CCECFF"/>
        </a:solidFill>
      </dgm:spPr>
      <dgm:t>
        <a:bodyPr/>
        <a:lstStyle/>
        <a:p>
          <a:r>
            <a:rPr lang="en-NZ" b="0" dirty="0">
              <a:solidFill>
                <a:schemeClr val="tx1"/>
              </a:solidFill>
            </a:rPr>
            <a:t>G8 Artificial Light</a:t>
          </a:r>
        </a:p>
      </dgm:t>
    </dgm:pt>
    <dgm:pt modelId="{567AD799-D686-4443-A628-EB5587E2C760}" type="parTrans" cxnId="{EDEC8E3A-E813-43A8-A8A7-6F703D0EA16E}">
      <dgm:prSet/>
      <dgm:spPr/>
      <dgm:t>
        <a:bodyPr/>
        <a:lstStyle/>
        <a:p>
          <a:endParaRPr lang="en-NZ" b="1"/>
        </a:p>
      </dgm:t>
    </dgm:pt>
    <dgm:pt modelId="{03964147-FE69-42A9-8C09-F74FD86373BA}" type="sibTrans" cxnId="{EDEC8E3A-E813-43A8-A8A7-6F703D0EA16E}">
      <dgm:prSet/>
      <dgm:spPr/>
      <dgm:t>
        <a:bodyPr/>
        <a:lstStyle/>
        <a:p>
          <a:endParaRPr lang="en-NZ" b="1"/>
        </a:p>
      </dgm:t>
    </dgm:pt>
    <dgm:pt modelId="{A11D5B39-E42B-4488-A918-E253940D5FF8}">
      <dgm:prSet phldrT="[Text]"/>
      <dgm:spPr>
        <a:solidFill>
          <a:srgbClr val="CCECFF"/>
        </a:solidFill>
      </dgm:spPr>
      <dgm:t>
        <a:bodyPr/>
        <a:lstStyle/>
        <a:p>
          <a:r>
            <a:rPr lang="en-NZ" b="0" dirty="0">
              <a:solidFill>
                <a:schemeClr val="tx1"/>
              </a:solidFill>
            </a:rPr>
            <a:t>G9 Electricity</a:t>
          </a:r>
        </a:p>
      </dgm:t>
    </dgm:pt>
    <dgm:pt modelId="{405E095C-E4E7-4878-A7ED-F85447A155A5}" type="parTrans" cxnId="{6F88766B-3E66-4249-9FE3-DE09E9B5A89D}">
      <dgm:prSet/>
      <dgm:spPr/>
      <dgm:t>
        <a:bodyPr/>
        <a:lstStyle/>
        <a:p>
          <a:endParaRPr lang="en-NZ" b="1"/>
        </a:p>
      </dgm:t>
    </dgm:pt>
    <dgm:pt modelId="{779A22CE-6403-43FD-B107-AD24F2F7290F}" type="sibTrans" cxnId="{6F88766B-3E66-4249-9FE3-DE09E9B5A89D}">
      <dgm:prSet/>
      <dgm:spPr/>
      <dgm:t>
        <a:bodyPr/>
        <a:lstStyle/>
        <a:p>
          <a:endParaRPr lang="en-NZ" b="1"/>
        </a:p>
      </dgm:t>
    </dgm:pt>
    <dgm:pt modelId="{E2D2E2BC-36BD-4602-A81E-0243A22BB413}">
      <dgm:prSet phldrT="[Text]"/>
      <dgm:spPr>
        <a:solidFill>
          <a:srgbClr val="CCECFF"/>
        </a:solidFill>
      </dgm:spPr>
      <dgm:t>
        <a:bodyPr/>
        <a:lstStyle/>
        <a:p>
          <a:r>
            <a:rPr lang="en-NZ" b="0" dirty="0">
              <a:solidFill>
                <a:schemeClr val="tx1"/>
              </a:solidFill>
            </a:rPr>
            <a:t>G10 Piped Services</a:t>
          </a:r>
        </a:p>
      </dgm:t>
    </dgm:pt>
    <dgm:pt modelId="{D5517883-E25E-42E9-A7E2-287235C42FA9}" type="parTrans" cxnId="{2211D7CF-FF3E-4540-8A34-72F3156AC22C}">
      <dgm:prSet/>
      <dgm:spPr/>
      <dgm:t>
        <a:bodyPr/>
        <a:lstStyle/>
        <a:p>
          <a:endParaRPr lang="en-NZ" b="1"/>
        </a:p>
      </dgm:t>
    </dgm:pt>
    <dgm:pt modelId="{64B3DA8A-A850-44CA-BCBB-B454BCD40897}" type="sibTrans" cxnId="{2211D7CF-FF3E-4540-8A34-72F3156AC22C}">
      <dgm:prSet/>
      <dgm:spPr/>
      <dgm:t>
        <a:bodyPr/>
        <a:lstStyle/>
        <a:p>
          <a:endParaRPr lang="en-NZ" b="1"/>
        </a:p>
      </dgm:t>
    </dgm:pt>
    <dgm:pt modelId="{6815EB28-9795-44A1-B36E-B618DA8356A4}">
      <dgm:prSet phldrT="[Text]"/>
      <dgm:spPr>
        <a:solidFill>
          <a:srgbClr val="CCECFF"/>
        </a:solidFill>
      </dgm:spPr>
      <dgm:t>
        <a:bodyPr/>
        <a:lstStyle/>
        <a:p>
          <a:r>
            <a:rPr lang="en-NZ" b="0" dirty="0">
              <a:solidFill>
                <a:schemeClr val="tx1"/>
              </a:solidFill>
            </a:rPr>
            <a:t>G11 Gas as an Energy Source</a:t>
          </a:r>
        </a:p>
      </dgm:t>
    </dgm:pt>
    <dgm:pt modelId="{A1EE5144-2BC4-408C-85BE-6162E25394E9}" type="parTrans" cxnId="{F13FC9BB-9792-4EE9-B9CA-EDF9FB1AEF6B}">
      <dgm:prSet/>
      <dgm:spPr/>
      <dgm:t>
        <a:bodyPr/>
        <a:lstStyle/>
        <a:p>
          <a:endParaRPr lang="en-NZ" b="1"/>
        </a:p>
      </dgm:t>
    </dgm:pt>
    <dgm:pt modelId="{D22C92C9-F6BD-418E-83B2-44470C737A6D}" type="sibTrans" cxnId="{F13FC9BB-9792-4EE9-B9CA-EDF9FB1AEF6B}">
      <dgm:prSet/>
      <dgm:spPr/>
      <dgm:t>
        <a:bodyPr/>
        <a:lstStyle/>
        <a:p>
          <a:endParaRPr lang="en-NZ" b="1"/>
        </a:p>
      </dgm:t>
    </dgm:pt>
    <dgm:pt modelId="{B9102586-1A16-4C15-B207-D6CDA5DC9A34}">
      <dgm:prSet phldrT="[Text]"/>
      <dgm:spPr>
        <a:solidFill>
          <a:srgbClr val="CCECFF"/>
        </a:solidFill>
      </dgm:spPr>
      <dgm:t>
        <a:bodyPr/>
        <a:lstStyle/>
        <a:p>
          <a:r>
            <a:rPr lang="en-NZ" b="0" dirty="0">
              <a:solidFill>
                <a:schemeClr val="tx1"/>
              </a:solidFill>
            </a:rPr>
            <a:t>G12 Water Supplies</a:t>
          </a:r>
        </a:p>
      </dgm:t>
    </dgm:pt>
    <dgm:pt modelId="{999F6543-7E69-4B08-A3A8-BE72E46B72E3}" type="parTrans" cxnId="{849A30B8-09C5-4CD0-988C-7357F56294FE}">
      <dgm:prSet/>
      <dgm:spPr/>
      <dgm:t>
        <a:bodyPr/>
        <a:lstStyle/>
        <a:p>
          <a:endParaRPr lang="en-NZ" b="1"/>
        </a:p>
      </dgm:t>
    </dgm:pt>
    <dgm:pt modelId="{F5DF15DA-78EF-45CE-B497-6F26400A1120}" type="sibTrans" cxnId="{849A30B8-09C5-4CD0-988C-7357F56294FE}">
      <dgm:prSet/>
      <dgm:spPr/>
      <dgm:t>
        <a:bodyPr/>
        <a:lstStyle/>
        <a:p>
          <a:endParaRPr lang="en-NZ" b="1"/>
        </a:p>
      </dgm:t>
    </dgm:pt>
    <dgm:pt modelId="{FF040B8E-7DE2-4D16-85D2-36743E1343BF}">
      <dgm:prSet phldrT="[Text]"/>
      <dgm:spPr>
        <a:solidFill>
          <a:srgbClr val="CCECFF"/>
        </a:solidFill>
      </dgm:spPr>
      <dgm:t>
        <a:bodyPr/>
        <a:lstStyle/>
        <a:p>
          <a:r>
            <a:rPr lang="en-NZ" b="0" dirty="0">
              <a:solidFill>
                <a:schemeClr val="tx1"/>
              </a:solidFill>
            </a:rPr>
            <a:t>G13 Foul Water</a:t>
          </a:r>
        </a:p>
      </dgm:t>
    </dgm:pt>
    <dgm:pt modelId="{DBC62BD8-E9ED-4A95-A254-8CCDE26D30DA}" type="parTrans" cxnId="{07351FA9-C126-47F5-8A06-FF379105B57A}">
      <dgm:prSet/>
      <dgm:spPr/>
      <dgm:t>
        <a:bodyPr/>
        <a:lstStyle/>
        <a:p>
          <a:endParaRPr lang="en-NZ" b="1"/>
        </a:p>
      </dgm:t>
    </dgm:pt>
    <dgm:pt modelId="{E047F448-7D1D-4093-BF10-014D37DFB624}" type="sibTrans" cxnId="{07351FA9-C126-47F5-8A06-FF379105B57A}">
      <dgm:prSet/>
      <dgm:spPr/>
      <dgm:t>
        <a:bodyPr/>
        <a:lstStyle/>
        <a:p>
          <a:endParaRPr lang="en-NZ" b="1"/>
        </a:p>
      </dgm:t>
    </dgm:pt>
    <dgm:pt modelId="{CC0F9C7F-F3B2-40D2-973A-96B66B7DDFF5}">
      <dgm:prSet phldrT="[Text]"/>
      <dgm:spPr>
        <a:solidFill>
          <a:srgbClr val="CCECFF"/>
        </a:solidFill>
      </dgm:spPr>
      <dgm:t>
        <a:bodyPr/>
        <a:lstStyle/>
        <a:p>
          <a:r>
            <a:rPr lang="en-NZ" b="0" dirty="0">
              <a:solidFill>
                <a:schemeClr val="tx1"/>
              </a:solidFill>
            </a:rPr>
            <a:t>G14 Industrial Liquid Waste</a:t>
          </a:r>
        </a:p>
      </dgm:t>
    </dgm:pt>
    <dgm:pt modelId="{62776666-028B-4CC6-8EAE-BDA15BF80121}" type="parTrans" cxnId="{4B4A136E-E0B4-4932-B79D-236B26D3B1CA}">
      <dgm:prSet/>
      <dgm:spPr/>
      <dgm:t>
        <a:bodyPr/>
        <a:lstStyle/>
        <a:p>
          <a:endParaRPr lang="en-NZ" b="1"/>
        </a:p>
      </dgm:t>
    </dgm:pt>
    <dgm:pt modelId="{3CBD9E86-654E-44B5-A6DB-62DAA9001E47}" type="sibTrans" cxnId="{4B4A136E-E0B4-4932-B79D-236B26D3B1CA}">
      <dgm:prSet/>
      <dgm:spPr/>
      <dgm:t>
        <a:bodyPr/>
        <a:lstStyle/>
        <a:p>
          <a:endParaRPr lang="en-NZ" b="1"/>
        </a:p>
      </dgm:t>
    </dgm:pt>
    <dgm:pt modelId="{9C89723B-5389-43E4-9819-6B691D3FCDF3}">
      <dgm:prSet phldrT="[Text]"/>
      <dgm:spPr>
        <a:solidFill>
          <a:srgbClr val="CCECFF"/>
        </a:solidFill>
      </dgm:spPr>
      <dgm:t>
        <a:bodyPr/>
        <a:lstStyle/>
        <a:p>
          <a:r>
            <a:rPr lang="en-NZ" b="0" dirty="0">
              <a:solidFill>
                <a:schemeClr val="tx1"/>
              </a:solidFill>
            </a:rPr>
            <a:t>G15 Solid Waste</a:t>
          </a:r>
        </a:p>
      </dgm:t>
    </dgm:pt>
    <dgm:pt modelId="{37AE09C6-3F82-4EC8-AC40-44244A8C6916}" type="parTrans" cxnId="{83E77833-8F1D-4A57-BDB5-DE7C630660F9}">
      <dgm:prSet/>
      <dgm:spPr/>
      <dgm:t>
        <a:bodyPr/>
        <a:lstStyle/>
        <a:p>
          <a:endParaRPr lang="en-NZ" b="1"/>
        </a:p>
      </dgm:t>
    </dgm:pt>
    <dgm:pt modelId="{E1A247AE-B6D5-4D28-98C9-EA137CFF88D2}" type="sibTrans" cxnId="{83E77833-8F1D-4A57-BDB5-DE7C630660F9}">
      <dgm:prSet/>
      <dgm:spPr/>
      <dgm:t>
        <a:bodyPr/>
        <a:lstStyle/>
        <a:p>
          <a:endParaRPr lang="en-NZ" b="1"/>
        </a:p>
      </dgm:t>
    </dgm:pt>
    <dgm:pt modelId="{395350EC-6902-4989-AA7C-5B7F9466C3B7}">
      <dgm:prSet phldrT="[Text]"/>
      <dgm:spPr>
        <a:solidFill>
          <a:schemeClr val="tx1">
            <a:lumMod val="50000"/>
            <a:lumOff val="50000"/>
          </a:schemeClr>
        </a:solidFill>
        <a:ln w="19050">
          <a:solidFill>
            <a:schemeClr val="tx1"/>
          </a:solidFill>
        </a:ln>
      </dgm:spPr>
      <dgm:t>
        <a:bodyPr/>
        <a:lstStyle/>
        <a:p>
          <a:r>
            <a:rPr lang="en-NZ" b="1" dirty="0">
              <a:solidFill>
                <a:schemeClr val="bg1"/>
              </a:solidFill>
            </a:rPr>
            <a:t>H1 Energy Efficiency</a:t>
          </a:r>
        </a:p>
      </dgm:t>
    </dgm:pt>
    <dgm:pt modelId="{9F51C14F-BD97-491C-8D0A-3F8A2066A51E}" type="parTrans" cxnId="{24E42D4A-2F65-4979-ABEE-CA0016BFDD1C}">
      <dgm:prSet/>
      <dgm:spPr/>
      <dgm:t>
        <a:bodyPr/>
        <a:lstStyle/>
        <a:p>
          <a:endParaRPr lang="en-NZ" b="1"/>
        </a:p>
      </dgm:t>
    </dgm:pt>
    <dgm:pt modelId="{030A0BC4-1903-4DEB-9305-D9A7B20401EE}" type="sibTrans" cxnId="{24E42D4A-2F65-4979-ABEE-CA0016BFDD1C}">
      <dgm:prSet/>
      <dgm:spPr/>
      <dgm:t>
        <a:bodyPr/>
        <a:lstStyle/>
        <a:p>
          <a:endParaRPr lang="en-NZ" b="1"/>
        </a:p>
      </dgm:t>
    </dgm:pt>
    <dgm:pt modelId="{422545CF-5572-477A-A074-3F70DCA1D686}">
      <dgm:prSet phldrT="[Text]"/>
      <dgm:spPr>
        <a:solidFill>
          <a:srgbClr val="FF3300">
            <a:alpha val="50196"/>
          </a:srgbClr>
        </a:solidFill>
      </dgm:spPr>
      <dgm:t>
        <a:bodyPr/>
        <a:lstStyle/>
        <a:p>
          <a:r>
            <a:rPr lang="en-NZ" b="0" dirty="0">
              <a:solidFill>
                <a:schemeClr val="tx1"/>
              </a:solidFill>
            </a:rPr>
            <a:t>C3 Fire Affecting Areas Beyond the Source</a:t>
          </a:r>
        </a:p>
      </dgm:t>
    </dgm:pt>
    <dgm:pt modelId="{466C6147-BA8C-49C3-8E05-CE196D92402E}" type="parTrans" cxnId="{38E056A7-9DF8-473D-B6CE-B5DA563E0290}">
      <dgm:prSet/>
      <dgm:spPr/>
      <dgm:t>
        <a:bodyPr/>
        <a:lstStyle/>
        <a:p>
          <a:endParaRPr lang="en-NZ" b="1"/>
        </a:p>
      </dgm:t>
    </dgm:pt>
    <dgm:pt modelId="{7D0CCF7B-5111-46BD-B943-C32FC12C192B}" type="sibTrans" cxnId="{38E056A7-9DF8-473D-B6CE-B5DA563E0290}">
      <dgm:prSet/>
      <dgm:spPr/>
      <dgm:t>
        <a:bodyPr/>
        <a:lstStyle/>
        <a:p>
          <a:endParaRPr lang="en-NZ" b="1"/>
        </a:p>
      </dgm:t>
    </dgm:pt>
    <dgm:pt modelId="{0EF5A25D-A233-4178-BB6A-690636A38EFC}">
      <dgm:prSet phldrT="[Text]"/>
      <dgm:spPr>
        <a:solidFill>
          <a:srgbClr val="FF3300">
            <a:alpha val="50196"/>
          </a:srgbClr>
        </a:solidFill>
      </dgm:spPr>
      <dgm:t>
        <a:bodyPr/>
        <a:lstStyle/>
        <a:p>
          <a:r>
            <a:rPr lang="en-NZ" b="0" dirty="0">
              <a:solidFill>
                <a:schemeClr val="tx1"/>
              </a:solidFill>
            </a:rPr>
            <a:t>C4 Movement to a Place of Safety</a:t>
          </a:r>
        </a:p>
      </dgm:t>
    </dgm:pt>
    <dgm:pt modelId="{BD4E4C73-096B-4624-81CD-B0E0147396B7}" type="parTrans" cxnId="{28394DF9-8BBB-425A-975E-1861D66D46C0}">
      <dgm:prSet/>
      <dgm:spPr/>
      <dgm:t>
        <a:bodyPr/>
        <a:lstStyle/>
        <a:p>
          <a:endParaRPr lang="en-NZ" b="1"/>
        </a:p>
      </dgm:t>
    </dgm:pt>
    <dgm:pt modelId="{B766A5B5-DF88-49A5-A238-FD25CF4539C7}" type="sibTrans" cxnId="{28394DF9-8BBB-425A-975E-1861D66D46C0}">
      <dgm:prSet/>
      <dgm:spPr/>
      <dgm:t>
        <a:bodyPr/>
        <a:lstStyle/>
        <a:p>
          <a:endParaRPr lang="en-NZ" b="1"/>
        </a:p>
      </dgm:t>
    </dgm:pt>
    <dgm:pt modelId="{48BF81E8-22CC-49FA-B5E3-C34DB14B1A51}">
      <dgm:prSet phldrT="[Text]"/>
      <dgm:spPr>
        <a:solidFill>
          <a:srgbClr val="FF3300">
            <a:alpha val="50196"/>
          </a:srgbClr>
        </a:solidFill>
      </dgm:spPr>
      <dgm:t>
        <a:bodyPr/>
        <a:lstStyle/>
        <a:p>
          <a:r>
            <a:rPr lang="en-NZ" b="0" dirty="0">
              <a:solidFill>
                <a:schemeClr val="tx1"/>
              </a:solidFill>
            </a:rPr>
            <a:t>C5 Access and Safety for Firefighting Operations</a:t>
          </a:r>
        </a:p>
      </dgm:t>
    </dgm:pt>
    <dgm:pt modelId="{053C02A8-321B-40DE-A7E4-C8101BB41CF9}" type="parTrans" cxnId="{01633F0A-87DB-4D6C-B188-0F75037C29E5}">
      <dgm:prSet/>
      <dgm:spPr/>
      <dgm:t>
        <a:bodyPr/>
        <a:lstStyle/>
        <a:p>
          <a:endParaRPr lang="en-NZ" b="1"/>
        </a:p>
      </dgm:t>
    </dgm:pt>
    <dgm:pt modelId="{D4AA7D39-9FC7-4EA6-B417-4E8B6DD8847F}" type="sibTrans" cxnId="{01633F0A-87DB-4D6C-B188-0F75037C29E5}">
      <dgm:prSet/>
      <dgm:spPr/>
      <dgm:t>
        <a:bodyPr/>
        <a:lstStyle/>
        <a:p>
          <a:endParaRPr lang="en-NZ" b="1"/>
        </a:p>
      </dgm:t>
    </dgm:pt>
    <dgm:pt modelId="{ED4C3114-5D97-4503-944B-0215DA4C2CAE}">
      <dgm:prSet phldrT="[Text]"/>
      <dgm:spPr>
        <a:solidFill>
          <a:srgbClr val="FF3300">
            <a:alpha val="50196"/>
          </a:srgbClr>
        </a:solidFill>
      </dgm:spPr>
      <dgm:t>
        <a:bodyPr/>
        <a:lstStyle/>
        <a:p>
          <a:r>
            <a:rPr lang="en-NZ" b="0" dirty="0">
              <a:solidFill>
                <a:schemeClr val="tx1"/>
              </a:solidFill>
            </a:rPr>
            <a:t>C6 Structural Stability</a:t>
          </a:r>
        </a:p>
      </dgm:t>
    </dgm:pt>
    <dgm:pt modelId="{B72F3838-FD09-49DE-B932-C3453A5D7F5F}" type="parTrans" cxnId="{A44488B9-88F0-4DCE-8662-9198FE983EAA}">
      <dgm:prSet/>
      <dgm:spPr/>
      <dgm:t>
        <a:bodyPr/>
        <a:lstStyle/>
        <a:p>
          <a:endParaRPr lang="en-NZ" b="1"/>
        </a:p>
      </dgm:t>
    </dgm:pt>
    <dgm:pt modelId="{678D9C81-43A9-4BC7-B651-AA6550D6D736}" type="sibTrans" cxnId="{A44488B9-88F0-4DCE-8662-9198FE983EAA}">
      <dgm:prSet/>
      <dgm:spPr/>
      <dgm:t>
        <a:bodyPr/>
        <a:lstStyle/>
        <a:p>
          <a:endParaRPr lang="en-NZ" b="1"/>
        </a:p>
      </dgm:t>
    </dgm:pt>
    <dgm:pt modelId="{E2D52416-172A-48AD-A40F-75980BD7EC75}">
      <dgm:prSet phldrT="[Text]"/>
      <dgm:spPr>
        <a:solidFill>
          <a:srgbClr val="FFCC66"/>
        </a:solidFill>
      </dgm:spPr>
      <dgm:t>
        <a:bodyPr/>
        <a:lstStyle/>
        <a:p>
          <a:r>
            <a:rPr lang="en-NZ" b="0" dirty="0">
              <a:solidFill>
                <a:schemeClr val="tx1"/>
              </a:solidFill>
            </a:rPr>
            <a:t>D1 Access Routes</a:t>
          </a:r>
        </a:p>
      </dgm:t>
    </dgm:pt>
    <dgm:pt modelId="{03984280-EDE1-44AD-8576-6CB50F064827}" type="parTrans" cxnId="{537AAF90-9CB4-4A3C-9B83-8203C32C7BDD}">
      <dgm:prSet/>
      <dgm:spPr/>
      <dgm:t>
        <a:bodyPr/>
        <a:lstStyle/>
        <a:p>
          <a:endParaRPr lang="en-NZ" b="1"/>
        </a:p>
      </dgm:t>
    </dgm:pt>
    <dgm:pt modelId="{4FABC641-5666-4BEE-BCC0-CC5723AC7E4E}" type="sibTrans" cxnId="{537AAF90-9CB4-4A3C-9B83-8203C32C7BDD}">
      <dgm:prSet/>
      <dgm:spPr/>
      <dgm:t>
        <a:bodyPr/>
        <a:lstStyle/>
        <a:p>
          <a:endParaRPr lang="en-NZ" b="1"/>
        </a:p>
      </dgm:t>
    </dgm:pt>
    <dgm:pt modelId="{42BE5B80-EDC3-4888-B2A3-9E230AB9E69E}">
      <dgm:prSet phldrT="[Text]"/>
      <dgm:spPr>
        <a:solidFill>
          <a:srgbClr val="FFCC66"/>
        </a:solidFill>
      </dgm:spPr>
      <dgm:t>
        <a:bodyPr/>
        <a:lstStyle/>
        <a:p>
          <a:r>
            <a:rPr lang="en-NZ" b="0" dirty="0">
              <a:solidFill>
                <a:schemeClr val="tx1"/>
              </a:solidFill>
            </a:rPr>
            <a:t>D2 Mechanical Installations for Access</a:t>
          </a:r>
        </a:p>
      </dgm:t>
    </dgm:pt>
    <dgm:pt modelId="{7042ECFB-8C52-48CE-BF80-BC0F44D848FC}" type="parTrans" cxnId="{BB9B052C-4C6E-4BCB-9862-B279AC12754B}">
      <dgm:prSet/>
      <dgm:spPr/>
      <dgm:t>
        <a:bodyPr/>
        <a:lstStyle/>
        <a:p>
          <a:endParaRPr lang="en-NZ" b="1"/>
        </a:p>
      </dgm:t>
    </dgm:pt>
    <dgm:pt modelId="{02CE972F-542F-4978-A269-113E9AE46C90}" type="sibTrans" cxnId="{BB9B052C-4C6E-4BCB-9862-B279AC12754B}">
      <dgm:prSet/>
      <dgm:spPr/>
      <dgm:t>
        <a:bodyPr/>
        <a:lstStyle/>
        <a:p>
          <a:endParaRPr lang="en-NZ" b="1"/>
        </a:p>
      </dgm:t>
    </dgm:pt>
    <dgm:pt modelId="{C913C810-1B7F-47EF-B020-D0C6D8347E05}">
      <dgm:prSet phldrT="[Text]"/>
      <dgm:spPr>
        <a:solidFill>
          <a:schemeClr val="tx1">
            <a:lumMod val="50000"/>
            <a:lumOff val="50000"/>
          </a:schemeClr>
        </a:solidFill>
        <a:ln w="19050">
          <a:solidFill>
            <a:schemeClr val="tx1"/>
          </a:solidFill>
        </a:ln>
      </dgm:spPr>
      <dgm:t>
        <a:bodyPr/>
        <a:lstStyle/>
        <a:p>
          <a:r>
            <a:rPr lang="en-NZ" b="0" dirty="0">
              <a:solidFill>
                <a:schemeClr val="bg1"/>
              </a:solidFill>
            </a:rPr>
            <a:t>E1 Surface Water</a:t>
          </a:r>
        </a:p>
      </dgm:t>
    </dgm:pt>
    <dgm:pt modelId="{ACD43F9C-AE08-420A-9689-A99871C1BEE0}" type="parTrans" cxnId="{397E14FB-F08C-4070-BF16-CA8F0F9B655E}">
      <dgm:prSet/>
      <dgm:spPr/>
      <dgm:t>
        <a:bodyPr/>
        <a:lstStyle/>
        <a:p>
          <a:endParaRPr lang="en-NZ" b="1"/>
        </a:p>
      </dgm:t>
    </dgm:pt>
    <dgm:pt modelId="{F32037C4-928E-4F52-9AAA-0D5D9DAD8D70}" type="sibTrans" cxnId="{397E14FB-F08C-4070-BF16-CA8F0F9B655E}">
      <dgm:prSet/>
      <dgm:spPr/>
      <dgm:t>
        <a:bodyPr/>
        <a:lstStyle/>
        <a:p>
          <a:endParaRPr lang="en-NZ" b="1"/>
        </a:p>
      </dgm:t>
    </dgm:pt>
    <dgm:pt modelId="{12D893DB-7184-4191-B950-4F3D87C95616}">
      <dgm:prSet phldrT="[Text]"/>
      <dgm:spPr>
        <a:solidFill>
          <a:schemeClr val="accent6">
            <a:lumMod val="60000"/>
            <a:lumOff val="40000"/>
          </a:schemeClr>
        </a:solidFill>
      </dgm:spPr>
      <dgm:t>
        <a:bodyPr/>
        <a:lstStyle/>
        <a:p>
          <a:r>
            <a:rPr lang="en-NZ" b="0" dirty="0">
              <a:solidFill>
                <a:schemeClr val="tx1"/>
              </a:solidFill>
            </a:rPr>
            <a:t>E2 External Moisture</a:t>
          </a:r>
        </a:p>
      </dgm:t>
    </dgm:pt>
    <dgm:pt modelId="{C52687A5-7460-4A1C-9849-5327742D0015}" type="parTrans" cxnId="{CD0D0911-3232-413C-938B-1A29EF346EEF}">
      <dgm:prSet/>
      <dgm:spPr/>
      <dgm:t>
        <a:bodyPr/>
        <a:lstStyle/>
        <a:p>
          <a:endParaRPr lang="en-NZ" b="1"/>
        </a:p>
      </dgm:t>
    </dgm:pt>
    <dgm:pt modelId="{4B7BB1F8-485C-44B7-8A2C-9E878BBE45CD}" type="sibTrans" cxnId="{CD0D0911-3232-413C-938B-1A29EF346EEF}">
      <dgm:prSet/>
      <dgm:spPr/>
      <dgm:t>
        <a:bodyPr/>
        <a:lstStyle/>
        <a:p>
          <a:endParaRPr lang="en-NZ" b="1"/>
        </a:p>
      </dgm:t>
    </dgm:pt>
    <dgm:pt modelId="{1E8C7E95-849F-4B4E-AC39-160E7AAFCE10}">
      <dgm:prSet phldrT="[Text]"/>
      <dgm:spPr>
        <a:solidFill>
          <a:schemeClr val="tx1">
            <a:lumMod val="50000"/>
            <a:lumOff val="50000"/>
          </a:schemeClr>
        </a:solidFill>
        <a:ln w="19050">
          <a:solidFill>
            <a:schemeClr val="tx1"/>
          </a:solidFill>
        </a:ln>
      </dgm:spPr>
      <dgm:t>
        <a:bodyPr/>
        <a:lstStyle/>
        <a:p>
          <a:r>
            <a:rPr lang="en-NZ" b="0" dirty="0">
              <a:solidFill>
                <a:schemeClr val="bg1"/>
              </a:solidFill>
            </a:rPr>
            <a:t>E3 Internal Moisture</a:t>
          </a:r>
        </a:p>
      </dgm:t>
    </dgm:pt>
    <dgm:pt modelId="{8F596974-F236-46B6-B3BF-C8E70ED1CA0E}" type="parTrans" cxnId="{1A596959-1A4F-4045-A786-7480E3908DDF}">
      <dgm:prSet/>
      <dgm:spPr/>
      <dgm:t>
        <a:bodyPr/>
        <a:lstStyle/>
        <a:p>
          <a:endParaRPr lang="en-NZ" b="1"/>
        </a:p>
      </dgm:t>
    </dgm:pt>
    <dgm:pt modelId="{2FB406D6-8076-4106-A818-6C723CAA9038}" type="sibTrans" cxnId="{1A596959-1A4F-4045-A786-7480E3908DDF}">
      <dgm:prSet/>
      <dgm:spPr/>
      <dgm:t>
        <a:bodyPr/>
        <a:lstStyle/>
        <a:p>
          <a:endParaRPr lang="en-NZ" b="1"/>
        </a:p>
      </dgm:t>
    </dgm:pt>
    <dgm:pt modelId="{EEE98B41-367C-4EF7-AB9E-78B72A3973D9}">
      <dgm:prSet phldrT="[Text]"/>
      <dgm:spPr>
        <a:solidFill>
          <a:srgbClr val="9999FF"/>
        </a:solidFill>
      </dgm:spPr>
      <dgm:t>
        <a:bodyPr/>
        <a:lstStyle/>
        <a:p>
          <a:r>
            <a:rPr lang="en-NZ" b="0" dirty="0">
              <a:solidFill>
                <a:schemeClr val="tx1"/>
              </a:solidFill>
            </a:rPr>
            <a:t>F1 Hazardous Agents on Site</a:t>
          </a:r>
        </a:p>
      </dgm:t>
    </dgm:pt>
    <dgm:pt modelId="{D443E142-1680-47BD-A8E4-20C6DDD4650F}" type="parTrans" cxnId="{02B370BE-0E1D-40BB-A16B-968E76067CF5}">
      <dgm:prSet/>
      <dgm:spPr/>
      <dgm:t>
        <a:bodyPr/>
        <a:lstStyle/>
        <a:p>
          <a:endParaRPr lang="en-NZ" b="1"/>
        </a:p>
      </dgm:t>
    </dgm:pt>
    <dgm:pt modelId="{81BA5C93-6507-4AA8-8A60-7ABB8D1994F1}" type="sibTrans" cxnId="{02B370BE-0E1D-40BB-A16B-968E76067CF5}">
      <dgm:prSet/>
      <dgm:spPr/>
      <dgm:t>
        <a:bodyPr/>
        <a:lstStyle/>
        <a:p>
          <a:endParaRPr lang="en-NZ" b="1"/>
        </a:p>
      </dgm:t>
    </dgm:pt>
    <dgm:pt modelId="{886F5F07-407F-4CBF-8339-83E0DDE4A4F9}">
      <dgm:prSet phldrT="[Text]"/>
      <dgm:spPr>
        <a:solidFill>
          <a:schemeClr val="bg1">
            <a:lumMod val="50000"/>
          </a:schemeClr>
        </a:solidFill>
        <a:ln>
          <a:solidFill>
            <a:schemeClr val="tx1"/>
          </a:solidFill>
        </a:ln>
      </dgm:spPr>
      <dgm:t>
        <a:bodyPr/>
        <a:lstStyle/>
        <a:p>
          <a:r>
            <a:rPr lang="en-NZ" b="0" dirty="0">
              <a:solidFill>
                <a:schemeClr val="bg1"/>
              </a:solidFill>
            </a:rPr>
            <a:t>F2 Hazardous Building Materials</a:t>
          </a:r>
        </a:p>
      </dgm:t>
    </dgm:pt>
    <dgm:pt modelId="{CF42936E-9D17-4156-8EB5-22EDDE514F89}" type="parTrans" cxnId="{C3FFE6DD-40C0-4D42-B97C-D7D16E0FA757}">
      <dgm:prSet/>
      <dgm:spPr/>
      <dgm:t>
        <a:bodyPr/>
        <a:lstStyle/>
        <a:p>
          <a:endParaRPr lang="en-NZ" b="1"/>
        </a:p>
      </dgm:t>
    </dgm:pt>
    <dgm:pt modelId="{24D9C967-CEC8-4D25-A688-275D3623D8AB}" type="sibTrans" cxnId="{C3FFE6DD-40C0-4D42-B97C-D7D16E0FA757}">
      <dgm:prSet/>
      <dgm:spPr/>
      <dgm:t>
        <a:bodyPr/>
        <a:lstStyle/>
        <a:p>
          <a:endParaRPr lang="en-NZ" b="1"/>
        </a:p>
      </dgm:t>
    </dgm:pt>
    <dgm:pt modelId="{944065D8-C3B4-4039-B0E2-979885872EBC}">
      <dgm:prSet phldrT="[Text]"/>
      <dgm:spPr>
        <a:solidFill>
          <a:srgbClr val="9999FF"/>
        </a:solidFill>
      </dgm:spPr>
      <dgm:t>
        <a:bodyPr/>
        <a:lstStyle/>
        <a:p>
          <a:r>
            <a:rPr lang="en-NZ" b="0" dirty="0">
              <a:solidFill>
                <a:schemeClr val="tx1"/>
              </a:solidFill>
            </a:rPr>
            <a:t>F3 Hazardous Substances and Processes</a:t>
          </a:r>
        </a:p>
      </dgm:t>
    </dgm:pt>
    <dgm:pt modelId="{DA3BF001-BEA3-403C-872B-DC6FAEE584DF}" type="parTrans" cxnId="{51CAEA6C-8CD4-47A6-B103-C0996ABADB41}">
      <dgm:prSet/>
      <dgm:spPr/>
      <dgm:t>
        <a:bodyPr/>
        <a:lstStyle/>
        <a:p>
          <a:endParaRPr lang="en-NZ" b="1"/>
        </a:p>
      </dgm:t>
    </dgm:pt>
    <dgm:pt modelId="{6E792AF2-5429-4CCA-B628-222C1C68FBE7}" type="sibTrans" cxnId="{51CAEA6C-8CD4-47A6-B103-C0996ABADB41}">
      <dgm:prSet/>
      <dgm:spPr/>
      <dgm:t>
        <a:bodyPr/>
        <a:lstStyle/>
        <a:p>
          <a:endParaRPr lang="en-NZ" b="1"/>
        </a:p>
      </dgm:t>
    </dgm:pt>
    <dgm:pt modelId="{9E96D666-1422-4DDB-92F8-B4E25096CA27}">
      <dgm:prSet phldrT="[Text]"/>
      <dgm:spPr>
        <a:solidFill>
          <a:srgbClr val="9999FF"/>
        </a:solidFill>
      </dgm:spPr>
      <dgm:t>
        <a:bodyPr/>
        <a:lstStyle/>
        <a:p>
          <a:r>
            <a:rPr lang="en-NZ" b="0" dirty="0">
              <a:solidFill>
                <a:schemeClr val="tx1"/>
              </a:solidFill>
            </a:rPr>
            <a:t>F4 Safety from Falling</a:t>
          </a:r>
        </a:p>
      </dgm:t>
    </dgm:pt>
    <dgm:pt modelId="{169ADE51-F4A5-4216-B492-53CBBB0B028F}" type="parTrans" cxnId="{F411047F-1F35-49B5-9624-A146D413011F}">
      <dgm:prSet/>
      <dgm:spPr/>
      <dgm:t>
        <a:bodyPr/>
        <a:lstStyle/>
        <a:p>
          <a:endParaRPr lang="en-NZ" b="1"/>
        </a:p>
      </dgm:t>
    </dgm:pt>
    <dgm:pt modelId="{B309A844-ADCB-407D-A1B3-AC2F83D9660B}" type="sibTrans" cxnId="{F411047F-1F35-49B5-9624-A146D413011F}">
      <dgm:prSet/>
      <dgm:spPr/>
      <dgm:t>
        <a:bodyPr/>
        <a:lstStyle/>
        <a:p>
          <a:endParaRPr lang="en-NZ" b="1"/>
        </a:p>
      </dgm:t>
    </dgm:pt>
    <dgm:pt modelId="{4CBDA041-AA8A-406F-A522-78236030374E}">
      <dgm:prSet phldrT="[Text]"/>
      <dgm:spPr>
        <a:solidFill>
          <a:srgbClr val="9999FF"/>
        </a:solidFill>
      </dgm:spPr>
      <dgm:t>
        <a:bodyPr/>
        <a:lstStyle/>
        <a:p>
          <a:r>
            <a:rPr lang="en-NZ" b="0" dirty="0">
              <a:solidFill>
                <a:schemeClr val="tx1"/>
              </a:solidFill>
            </a:rPr>
            <a:t>F5 Construction and Demolition Hazards</a:t>
          </a:r>
        </a:p>
      </dgm:t>
    </dgm:pt>
    <dgm:pt modelId="{981BEAD0-713F-4EE2-87DA-A0AC02DE1148}" type="parTrans" cxnId="{82CF954B-3ECD-4F84-B886-86B9C630671C}">
      <dgm:prSet/>
      <dgm:spPr/>
      <dgm:t>
        <a:bodyPr/>
        <a:lstStyle/>
        <a:p>
          <a:endParaRPr lang="en-NZ" b="1"/>
        </a:p>
      </dgm:t>
    </dgm:pt>
    <dgm:pt modelId="{CE63EF71-5162-410D-83D2-52681C9DD3A0}" type="sibTrans" cxnId="{82CF954B-3ECD-4F84-B886-86B9C630671C}">
      <dgm:prSet/>
      <dgm:spPr/>
      <dgm:t>
        <a:bodyPr/>
        <a:lstStyle/>
        <a:p>
          <a:endParaRPr lang="en-NZ" b="1"/>
        </a:p>
      </dgm:t>
    </dgm:pt>
    <dgm:pt modelId="{DAE6D800-10D1-4035-BF74-A494D0A18C6C}">
      <dgm:prSet phldrT="[Text]"/>
      <dgm:spPr>
        <a:solidFill>
          <a:srgbClr val="9999FF"/>
        </a:solidFill>
      </dgm:spPr>
      <dgm:t>
        <a:bodyPr/>
        <a:lstStyle/>
        <a:p>
          <a:r>
            <a:rPr lang="en-NZ" b="0" dirty="0">
              <a:solidFill>
                <a:schemeClr val="tx1"/>
              </a:solidFill>
            </a:rPr>
            <a:t>F6 Visibility in Escape Routes</a:t>
          </a:r>
        </a:p>
      </dgm:t>
    </dgm:pt>
    <dgm:pt modelId="{C4D8CFAD-F45B-4B56-BAAE-B81A316B9252}" type="parTrans" cxnId="{5E8FC769-3406-4D44-8CDE-B5B65E796321}">
      <dgm:prSet/>
      <dgm:spPr/>
      <dgm:t>
        <a:bodyPr/>
        <a:lstStyle/>
        <a:p>
          <a:endParaRPr lang="en-NZ" b="1"/>
        </a:p>
      </dgm:t>
    </dgm:pt>
    <dgm:pt modelId="{CFCCFBED-3C65-4E02-8A2B-E0B302BD2A13}" type="sibTrans" cxnId="{5E8FC769-3406-4D44-8CDE-B5B65E796321}">
      <dgm:prSet/>
      <dgm:spPr/>
      <dgm:t>
        <a:bodyPr/>
        <a:lstStyle/>
        <a:p>
          <a:endParaRPr lang="en-NZ" b="1"/>
        </a:p>
      </dgm:t>
    </dgm:pt>
    <dgm:pt modelId="{AACED7B2-61DF-4EFB-B5FE-137E5AC427CA}">
      <dgm:prSet phldrT="[Text]"/>
      <dgm:spPr>
        <a:solidFill>
          <a:srgbClr val="9999FF"/>
        </a:solidFill>
      </dgm:spPr>
      <dgm:t>
        <a:bodyPr/>
        <a:lstStyle/>
        <a:p>
          <a:r>
            <a:rPr lang="en-NZ" b="0" dirty="0">
              <a:solidFill>
                <a:schemeClr val="tx1"/>
              </a:solidFill>
            </a:rPr>
            <a:t>F7 Warning Systems</a:t>
          </a:r>
        </a:p>
      </dgm:t>
    </dgm:pt>
    <dgm:pt modelId="{2BFF58C7-9B7B-4432-9E0B-EEADD5DFE7B2}" type="parTrans" cxnId="{8ADEF51D-70A1-4C75-BC0A-54AB60BFC4EB}">
      <dgm:prSet/>
      <dgm:spPr/>
      <dgm:t>
        <a:bodyPr/>
        <a:lstStyle/>
        <a:p>
          <a:endParaRPr lang="en-NZ" b="1"/>
        </a:p>
      </dgm:t>
    </dgm:pt>
    <dgm:pt modelId="{70DF9B93-BC69-4F9D-A2BF-7E198A59BFF7}" type="sibTrans" cxnId="{8ADEF51D-70A1-4C75-BC0A-54AB60BFC4EB}">
      <dgm:prSet/>
      <dgm:spPr/>
      <dgm:t>
        <a:bodyPr/>
        <a:lstStyle/>
        <a:p>
          <a:endParaRPr lang="en-NZ" b="1"/>
        </a:p>
      </dgm:t>
    </dgm:pt>
    <dgm:pt modelId="{7781FDA2-CF39-4379-9978-F69CAFDF02BD}">
      <dgm:prSet phldrT="[Text]"/>
      <dgm:spPr>
        <a:solidFill>
          <a:srgbClr val="9999FF"/>
        </a:solidFill>
      </dgm:spPr>
      <dgm:t>
        <a:bodyPr/>
        <a:lstStyle/>
        <a:p>
          <a:r>
            <a:rPr lang="en-NZ" b="0" dirty="0">
              <a:solidFill>
                <a:schemeClr val="tx1"/>
              </a:solidFill>
            </a:rPr>
            <a:t>F8 Signs</a:t>
          </a:r>
        </a:p>
      </dgm:t>
    </dgm:pt>
    <dgm:pt modelId="{983A0841-8482-4E34-AD46-0B65C965FF85}" type="parTrans" cxnId="{CB54A41A-20C1-4DAE-B273-2357C7061793}">
      <dgm:prSet/>
      <dgm:spPr/>
      <dgm:t>
        <a:bodyPr/>
        <a:lstStyle/>
        <a:p>
          <a:endParaRPr lang="en-NZ" b="1"/>
        </a:p>
      </dgm:t>
    </dgm:pt>
    <dgm:pt modelId="{3CFD73D8-5B9F-4383-BFDE-44D4E30D9839}" type="sibTrans" cxnId="{CB54A41A-20C1-4DAE-B273-2357C7061793}">
      <dgm:prSet/>
      <dgm:spPr/>
      <dgm:t>
        <a:bodyPr/>
        <a:lstStyle/>
        <a:p>
          <a:endParaRPr lang="en-NZ" b="1"/>
        </a:p>
      </dgm:t>
    </dgm:pt>
    <dgm:pt modelId="{0097A1EA-3B36-4B34-8713-F76035B691D2}">
      <dgm:prSet phldrT="[Text]"/>
      <dgm:spPr>
        <a:solidFill>
          <a:srgbClr val="9999FF"/>
        </a:solidFill>
      </dgm:spPr>
      <dgm:t>
        <a:bodyPr/>
        <a:lstStyle/>
        <a:p>
          <a:r>
            <a:rPr lang="en-NZ" b="0" dirty="0">
              <a:solidFill>
                <a:schemeClr val="tx1"/>
              </a:solidFill>
            </a:rPr>
            <a:t>F9 Restricting Access to Residential Pools</a:t>
          </a:r>
        </a:p>
      </dgm:t>
    </dgm:pt>
    <dgm:pt modelId="{02E27EC2-7366-40CF-BEA0-8509F93330FB}" type="parTrans" cxnId="{009481E6-7C35-4BAC-82C6-2E42B82C83EA}">
      <dgm:prSet/>
      <dgm:spPr/>
      <dgm:t>
        <a:bodyPr/>
        <a:lstStyle/>
        <a:p>
          <a:endParaRPr lang="en-NZ" b="1"/>
        </a:p>
      </dgm:t>
    </dgm:pt>
    <dgm:pt modelId="{0086FB9C-E1FA-46B3-9C4A-17C2337BD269}" type="sibTrans" cxnId="{009481E6-7C35-4BAC-82C6-2E42B82C83EA}">
      <dgm:prSet/>
      <dgm:spPr/>
      <dgm:t>
        <a:bodyPr/>
        <a:lstStyle/>
        <a:p>
          <a:endParaRPr lang="en-NZ" b="1"/>
        </a:p>
      </dgm:t>
    </dgm:pt>
    <dgm:pt modelId="{A01C8357-E5C5-4B12-ACCB-DD1710597748}">
      <dgm:prSet phldrT="[Text]" custT="1"/>
      <dgm:spPr>
        <a:solidFill>
          <a:schemeClr val="tx1"/>
        </a:solidFill>
        <a:ln w="19050">
          <a:solidFill>
            <a:schemeClr val="tx1"/>
          </a:solidFill>
        </a:ln>
      </dgm:spPr>
      <dgm:t>
        <a:bodyPr/>
        <a:lstStyle/>
        <a:p>
          <a:r>
            <a:rPr lang="en-NZ" sz="800" b="1" dirty="0">
              <a:solidFill>
                <a:schemeClr val="bg1"/>
              </a:solidFill>
            </a:rPr>
            <a:t>EF1: Resource Efficiency</a:t>
          </a:r>
        </a:p>
      </dgm:t>
    </dgm:pt>
    <dgm:pt modelId="{ADC70199-2342-44D5-B966-CACFC9872243}" type="parTrans" cxnId="{7D8A2BF3-CC23-48E1-AAF2-660E78AA91E3}">
      <dgm:prSet/>
      <dgm:spPr/>
      <dgm:t>
        <a:bodyPr/>
        <a:lstStyle/>
        <a:p>
          <a:endParaRPr lang="en-NZ"/>
        </a:p>
      </dgm:t>
    </dgm:pt>
    <dgm:pt modelId="{C306D177-2527-4ED2-9402-2E555036BA52}" type="sibTrans" cxnId="{7D8A2BF3-CC23-48E1-AAF2-660E78AA91E3}">
      <dgm:prSet/>
      <dgm:spPr/>
      <dgm:t>
        <a:bodyPr/>
        <a:lstStyle/>
        <a:p>
          <a:endParaRPr lang="en-NZ"/>
        </a:p>
      </dgm:t>
    </dgm:pt>
    <dgm:pt modelId="{824ABAC4-F614-47AC-9646-1E711B7617F7}">
      <dgm:prSet phldrT="[Text]" custT="1"/>
      <dgm:spPr>
        <a:solidFill>
          <a:schemeClr val="tx1"/>
        </a:solidFill>
        <a:ln w="19050">
          <a:solidFill>
            <a:schemeClr val="tx1"/>
          </a:solidFill>
        </a:ln>
      </dgm:spPr>
      <dgm:t>
        <a:bodyPr/>
        <a:lstStyle/>
        <a:p>
          <a:r>
            <a:rPr lang="en-NZ" sz="800" b="1" dirty="0">
              <a:solidFill>
                <a:schemeClr val="bg1"/>
              </a:solidFill>
            </a:rPr>
            <a:t>EF2: Urban Density</a:t>
          </a:r>
        </a:p>
      </dgm:t>
    </dgm:pt>
    <dgm:pt modelId="{8DA1D2E8-2752-4B0B-910C-FBFD4D72ED5E}" type="parTrans" cxnId="{CC3D6EA2-D8EB-4FE3-885E-AC6AB3095218}">
      <dgm:prSet/>
      <dgm:spPr/>
      <dgm:t>
        <a:bodyPr/>
        <a:lstStyle/>
        <a:p>
          <a:endParaRPr lang="en-NZ"/>
        </a:p>
      </dgm:t>
    </dgm:pt>
    <dgm:pt modelId="{98673969-4001-4B28-B0F6-4DB111015A13}" type="sibTrans" cxnId="{CC3D6EA2-D8EB-4FE3-885E-AC6AB3095218}">
      <dgm:prSet/>
      <dgm:spPr/>
      <dgm:t>
        <a:bodyPr/>
        <a:lstStyle/>
        <a:p>
          <a:endParaRPr lang="en-NZ"/>
        </a:p>
      </dgm:t>
    </dgm:pt>
    <dgm:pt modelId="{ED66F029-29C6-4452-AF89-32F8F80D09B7}">
      <dgm:prSet phldrT="[Text]" custT="1"/>
      <dgm:spPr>
        <a:solidFill>
          <a:schemeClr val="tx1"/>
        </a:solidFill>
        <a:ln w="19050">
          <a:solidFill>
            <a:schemeClr val="tx1"/>
          </a:solidFill>
        </a:ln>
      </dgm:spPr>
      <dgm:t>
        <a:bodyPr/>
        <a:lstStyle/>
        <a:p>
          <a:r>
            <a:rPr lang="en-NZ" sz="800" b="1" dirty="0">
              <a:solidFill>
                <a:schemeClr val="bg1"/>
              </a:solidFill>
            </a:rPr>
            <a:t>EF4: Water Use</a:t>
          </a:r>
        </a:p>
      </dgm:t>
    </dgm:pt>
    <dgm:pt modelId="{6097EC35-43AE-4D44-AB4D-E3AA9FD5F37E}" type="parTrans" cxnId="{D717296C-B7E1-4992-91F8-5BF81163CDA6}">
      <dgm:prSet/>
      <dgm:spPr/>
      <dgm:t>
        <a:bodyPr/>
        <a:lstStyle/>
        <a:p>
          <a:endParaRPr lang="en-NZ"/>
        </a:p>
      </dgm:t>
    </dgm:pt>
    <dgm:pt modelId="{423CAC52-51DB-42F2-AC51-8590D2EA9DF8}" type="sibTrans" cxnId="{D717296C-B7E1-4992-91F8-5BF81163CDA6}">
      <dgm:prSet/>
      <dgm:spPr/>
      <dgm:t>
        <a:bodyPr/>
        <a:lstStyle/>
        <a:p>
          <a:endParaRPr lang="en-NZ"/>
        </a:p>
      </dgm:t>
    </dgm:pt>
    <dgm:pt modelId="{8C847CC9-29A5-4517-8C63-B61B8121086C}">
      <dgm:prSet phldrT="[Text]"/>
      <dgm:spPr>
        <a:solidFill>
          <a:schemeClr val="tx1">
            <a:lumMod val="50000"/>
            <a:lumOff val="50000"/>
          </a:schemeClr>
        </a:solidFill>
        <a:ln w="19050">
          <a:solidFill>
            <a:schemeClr val="tx1"/>
          </a:solidFill>
        </a:ln>
      </dgm:spPr>
      <dgm:t>
        <a:bodyPr/>
        <a:lstStyle/>
        <a:p>
          <a:r>
            <a:rPr lang="en-NZ" b="0">
              <a:solidFill>
                <a:schemeClr val="bg1"/>
              </a:solidFill>
            </a:rPr>
            <a:t>G6 Airborne and Impact Sound</a:t>
          </a:r>
          <a:endParaRPr lang="en-NZ" b="0" dirty="0">
            <a:solidFill>
              <a:schemeClr val="bg1"/>
            </a:solidFill>
          </a:endParaRPr>
        </a:p>
      </dgm:t>
    </dgm:pt>
    <dgm:pt modelId="{FA822AF8-CCA8-4A4E-81E7-9F9F59D93767}" type="parTrans" cxnId="{3915AEB1-A402-4AD6-9E84-C351A9E2C4BE}">
      <dgm:prSet/>
      <dgm:spPr/>
      <dgm:t>
        <a:bodyPr/>
        <a:lstStyle/>
        <a:p>
          <a:endParaRPr lang="en-NZ"/>
        </a:p>
      </dgm:t>
    </dgm:pt>
    <dgm:pt modelId="{140278B8-5217-459F-A60E-3FA76CFC7897}" type="sibTrans" cxnId="{3915AEB1-A402-4AD6-9E84-C351A9E2C4BE}">
      <dgm:prSet/>
      <dgm:spPr/>
      <dgm:t>
        <a:bodyPr/>
        <a:lstStyle/>
        <a:p>
          <a:endParaRPr lang="en-NZ"/>
        </a:p>
      </dgm:t>
    </dgm:pt>
    <dgm:pt modelId="{DE0EAF82-FE14-4129-8419-1476F85A1ABE}">
      <dgm:prSet phldrT="[Text]" custT="1"/>
      <dgm:spPr>
        <a:solidFill>
          <a:schemeClr val="tx1"/>
        </a:solidFill>
        <a:ln>
          <a:solidFill>
            <a:schemeClr val="tx1"/>
          </a:solidFill>
        </a:ln>
      </dgm:spPr>
      <dgm:t>
        <a:bodyPr/>
        <a:lstStyle/>
        <a:p>
          <a:r>
            <a:rPr lang="en-NZ" sz="800" b="0" dirty="0">
              <a:solidFill>
                <a:schemeClr val="bg1"/>
              </a:solidFill>
            </a:rPr>
            <a:t>HC2: Summer Comfort</a:t>
          </a:r>
        </a:p>
      </dgm:t>
    </dgm:pt>
    <dgm:pt modelId="{E49DAFB5-2B8C-4911-AFCC-E5F71F98C8BF}" type="parTrans" cxnId="{AC54F389-7481-482B-9309-6F57A1E9B377}">
      <dgm:prSet/>
      <dgm:spPr/>
      <dgm:t>
        <a:bodyPr/>
        <a:lstStyle/>
        <a:p>
          <a:endParaRPr lang="en-NZ"/>
        </a:p>
      </dgm:t>
    </dgm:pt>
    <dgm:pt modelId="{CBE6C08B-E0C1-4A7F-831C-8D4ED700A9E5}" type="sibTrans" cxnId="{AC54F389-7481-482B-9309-6F57A1E9B377}">
      <dgm:prSet/>
      <dgm:spPr/>
      <dgm:t>
        <a:bodyPr/>
        <a:lstStyle/>
        <a:p>
          <a:endParaRPr lang="en-NZ"/>
        </a:p>
      </dgm:t>
    </dgm:pt>
    <dgm:pt modelId="{C605BE17-3191-4F62-8B78-900220BB56F8}">
      <dgm:prSet phldrT="[Text]" custT="1"/>
      <dgm:spPr>
        <a:solidFill>
          <a:schemeClr val="tx1"/>
        </a:solidFill>
        <a:ln>
          <a:solidFill>
            <a:schemeClr val="tx1"/>
          </a:solidFill>
        </a:ln>
      </dgm:spPr>
      <dgm:t>
        <a:bodyPr/>
        <a:lstStyle/>
        <a:p>
          <a:r>
            <a:rPr lang="en-NZ" sz="800" b="0" dirty="0">
              <a:solidFill>
                <a:schemeClr val="bg1"/>
              </a:solidFill>
            </a:rPr>
            <a:t>LV1: Inclusive Design</a:t>
          </a:r>
        </a:p>
      </dgm:t>
    </dgm:pt>
    <dgm:pt modelId="{77FD267D-288C-478D-9F06-B2BA75C0FFDD}" type="parTrans" cxnId="{5229EF22-F9B8-4835-A06C-BF91AA3E3A77}">
      <dgm:prSet/>
      <dgm:spPr/>
      <dgm:t>
        <a:bodyPr/>
        <a:lstStyle/>
        <a:p>
          <a:endParaRPr lang="en-NZ"/>
        </a:p>
      </dgm:t>
    </dgm:pt>
    <dgm:pt modelId="{F3C8285D-BEED-4161-820B-EB30ABD97E21}" type="sibTrans" cxnId="{5229EF22-F9B8-4835-A06C-BF91AA3E3A77}">
      <dgm:prSet/>
      <dgm:spPr/>
      <dgm:t>
        <a:bodyPr/>
        <a:lstStyle/>
        <a:p>
          <a:endParaRPr lang="en-NZ"/>
        </a:p>
      </dgm:t>
    </dgm:pt>
    <dgm:pt modelId="{4E999416-EA12-41E6-9971-A49242C397C1}">
      <dgm:prSet phldrT="[Text]" custT="1"/>
      <dgm:spPr>
        <a:solidFill>
          <a:schemeClr val="tx1"/>
        </a:solidFill>
        <a:ln>
          <a:solidFill>
            <a:schemeClr val="tx1"/>
          </a:solidFill>
        </a:ln>
      </dgm:spPr>
      <dgm:t>
        <a:bodyPr/>
        <a:lstStyle/>
        <a:p>
          <a:r>
            <a:rPr lang="en-NZ" sz="800" b="0" dirty="0">
              <a:solidFill>
                <a:schemeClr val="bg1"/>
              </a:solidFill>
            </a:rPr>
            <a:t>LV2: Occupant Amenities</a:t>
          </a:r>
        </a:p>
      </dgm:t>
    </dgm:pt>
    <dgm:pt modelId="{38BFAD37-2E54-4C02-8305-F1D1F5C9E2A9}" type="parTrans" cxnId="{BE7CFB36-CB91-4808-BA82-4FB6A577D79B}">
      <dgm:prSet/>
      <dgm:spPr/>
      <dgm:t>
        <a:bodyPr/>
        <a:lstStyle/>
        <a:p>
          <a:endParaRPr lang="en-NZ"/>
        </a:p>
      </dgm:t>
    </dgm:pt>
    <dgm:pt modelId="{0EDE9BF0-F11D-464C-8658-957379B85103}" type="sibTrans" cxnId="{BE7CFB36-CB91-4808-BA82-4FB6A577D79B}">
      <dgm:prSet/>
      <dgm:spPr/>
      <dgm:t>
        <a:bodyPr/>
        <a:lstStyle/>
        <a:p>
          <a:endParaRPr lang="en-NZ"/>
        </a:p>
      </dgm:t>
    </dgm:pt>
    <dgm:pt modelId="{BE42C892-D8E2-4273-8B05-040C941351C6}">
      <dgm:prSet phldrT="[Text]" custT="1"/>
      <dgm:spPr>
        <a:solidFill>
          <a:schemeClr val="tx1"/>
        </a:solidFill>
        <a:ln>
          <a:solidFill>
            <a:schemeClr val="tx1"/>
          </a:solidFill>
        </a:ln>
      </dgm:spPr>
      <dgm:t>
        <a:bodyPr/>
        <a:lstStyle/>
        <a:p>
          <a:r>
            <a:rPr lang="en-NZ" sz="800" b="0" dirty="0">
              <a:solidFill>
                <a:schemeClr val="bg1"/>
              </a:solidFill>
            </a:rPr>
            <a:t>LV3: Eco-Friendly Living</a:t>
          </a:r>
        </a:p>
      </dgm:t>
    </dgm:pt>
    <dgm:pt modelId="{7B9D4AFA-27C8-4069-8D00-79C3B9663723}" type="parTrans" cxnId="{D04C7AFF-5904-4F58-809B-36663FB113E4}">
      <dgm:prSet/>
      <dgm:spPr/>
      <dgm:t>
        <a:bodyPr/>
        <a:lstStyle/>
        <a:p>
          <a:endParaRPr lang="en-NZ"/>
        </a:p>
      </dgm:t>
    </dgm:pt>
    <dgm:pt modelId="{43D3FBA3-E2B2-4E4D-BFE6-95C67825F7DC}" type="sibTrans" cxnId="{D04C7AFF-5904-4F58-809B-36663FB113E4}">
      <dgm:prSet/>
      <dgm:spPr/>
      <dgm:t>
        <a:bodyPr/>
        <a:lstStyle/>
        <a:p>
          <a:endParaRPr lang="en-NZ"/>
        </a:p>
      </dgm:t>
    </dgm:pt>
    <dgm:pt modelId="{368AE7CB-A653-4427-BE6B-E60FBD7A58E0}">
      <dgm:prSet phldrT="[Text]" custT="1"/>
      <dgm:spPr>
        <a:solidFill>
          <a:schemeClr val="tx1"/>
        </a:solidFill>
        <a:ln>
          <a:solidFill>
            <a:schemeClr val="tx1"/>
          </a:solidFill>
        </a:ln>
      </dgm:spPr>
      <dgm:t>
        <a:bodyPr/>
        <a:lstStyle/>
        <a:p>
          <a:r>
            <a:rPr lang="en-NZ" sz="800" b="0" dirty="0">
              <a:solidFill>
                <a:schemeClr val="bg1"/>
              </a:solidFill>
            </a:rPr>
            <a:t>LV4: Sustainable Transport</a:t>
          </a:r>
        </a:p>
      </dgm:t>
    </dgm:pt>
    <dgm:pt modelId="{5DC0F08B-ECB6-4FE8-8314-06B22EF078EF}" type="parTrans" cxnId="{1F4033FB-0558-41FF-9B6D-D9A3FDCF92DC}">
      <dgm:prSet/>
      <dgm:spPr/>
      <dgm:t>
        <a:bodyPr/>
        <a:lstStyle/>
        <a:p>
          <a:endParaRPr lang="en-NZ"/>
        </a:p>
      </dgm:t>
    </dgm:pt>
    <dgm:pt modelId="{8B400833-B199-4FB3-8C73-182FB2ED2B7B}" type="sibTrans" cxnId="{1F4033FB-0558-41FF-9B6D-D9A3FDCF92DC}">
      <dgm:prSet/>
      <dgm:spPr/>
      <dgm:t>
        <a:bodyPr/>
        <a:lstStyle/>
        <a:p>
          <a:endParaRPr lang="en-NZ"/>
        </a:p>
      </dgm:t>
    </dgm:pt>
    <dgm:pt modelId="{0CBCBF8D-BA97-4941-8EE6-9FA30BA97652}">
      <dgm:prSet phldrT="[Text]" custT="1"/>
      <dgm:spPr>
        <a:solidFill>
          <a:schemeClr val="tx1"/>
        </a:solidFill>
        <a:ln w="19050">
          <a:solidFill>
            <a:schemeClr val="tx1"/>
          </a:solidFill>
        </a:ln>
      </dgm:spPr>
      <dgm:t>
        <a:bodyPr/>
        <a:lstStyle/>
        <a:p>
          <a:r>
            <a:rPr lang="en-NZ" sz="800" b="1" dirty="0">
              <a:solidFill>
                <a:schemeClr val="bg1"/>
              </a:solidFill>
            </a:rPr>
            <a:t>EN1: Renewable Energy</a:t>
          </a:r>
        </a:p>
      </dgm:t>
    </dgm:pt>
    <dgm:pt modelId="{66729155-7727-4ABD-8509-304427BC899D}" type="parTrans" cxnId="{A28B869B-95C9-4BF7-BEE3-7B7B7B02FF83}">
      <dgm:prSet/>
      <dgm:spPr/>
      <dgm:t>
        <a:bodyPr/>
        <a:lstStyle/>
        <a:p>
          <a:endParaRPr lang="en-NZ"/>
        </a:p>
      </dgm:t>
    </dgm:pt>
    <dgm:pt modelId="{A0C02B3E-1E34-4E61-A053-2252930302C7}" type="sibTrans" cxnId="{A28B869B-95C9-4BF7-BEE3-7B7B7B02FF83}">
      <dgm:prSet/>
      <dgm:spPr/>
      <dgm:t>
        <a:bodyPr/>
        <a:lstStyle/>
        <a:p>
          <a:endParaRPr lang="en-NZ"/>
        </a:p>
      </dgm:t>
    </dgm:pt>
    <dgm:pt modelId="{5B0F29B1-4587-4524-A874-25F635EBBDC8}">
      <dgm:prSet phldrT="[Text]" custT="1"/>
      <dgm:spPr>
        <a:solidFill>
          <a:schemeClr val="tx1"/>
        </a:solidFill>
        <a:ln w="19050">
          <a:solidFill>
            <a:schemeClr val="tx1"/>
          </a:solidFill>
        </a:ln>
      </dgm:spPr>
      <dgm:t>
        <a:bodyPr/>
        <a:lstStyle/>
        <a:p>
          <a:r>
            <a:rPr lang="en-NZ" sz="800" b="1" dirty="0">
              <a:solidFill>
                <a:schemeClr val="bg1"/>
              </a:solidFill>
            </a:rPr>
            <a:t>EN2: Embodied Carbon</a:t>
          </a:r>
        </a:p>
      </dgm:t>
    </dgm:pt>
    <dgm:pt modelId="{522E0549-A917-4750-9A8D-74B61DBE6F74}" type="parTrans" cxnId="{B25D188D-0D8E-4028-94FC-DC35AE16F90B}">
      <dgm:prSet/>
      <dgm:spPr/>
      <dgm:t>
        <a:bodyPr/>
        <a:lstStyle/>
        <a:p>
          <a:endParaRPr lang="en-NZ"/>
        </a:p>
      </dgm:t>
    </dgm:pt>
    <dgm:pt modelId="{CAA874CA-1DFD-49A5-AE23-D82B65F70D7A}" type="sibTrans" cxnId="{B25D188D-0D8E-4028-94FC-DC35AE16F90B}">
      <dgm:prSet/>
      <dgm:spPr/>
      <dgm:t>
        <a:bodyPr/>
        <a:lstStyle/>
        <a:p>
          <a:endParaRPr lang="en-NZ"/>
        </a:p>
      </dgm:t>
    </dgm:pt>
    <dgm:pt modelId="{11DB733A-711F-4C80-A7D1-F4D56E67857D}">
      <dgm:prSet phldrT="[Text]" custT="1"/>
      <dgm:spPr>
        <a:solidFill>
          <a:schemeClr val="tx1"/>
        </a:solidFill>
        <a:ln w="19050">
          <a:solidFill>
            <a:schemeClr val="tx1"/>
          </a:solidFill>
        </a:ln>
      </dgm:spPr>
      <dgm:t>
        <a:bodyPr/>
        <a:lstStyle/>
        <a:p>
          <a:r>
            <a:rPr lang="en-NZ" sz="800" b="1" dirty="0">
              <a:solidFill>
                <a:schemeClr val="bg1"/>
              </a:solidFill>
            </a:rPr>
            <a:t>EN4: Construction Waste</a:t>
          </a:r>
        </a:p>
      </dgm:t>
    </dgm:pt>
    <dgm:pt modelId="{D1AB0C09-8C9D-4942-A074-08D411543142}" type="parTrans" cxnId="{FDF7CD1F-2488-4755-9571-099CAA36A068}">
      <dgm:prSet/>
      <dgm:spPr/>
      <dgm:t>
        <a:bodyPr/>
        <a:lstStyle/>
        <a:p>
          <a:endParaRPr lang="en-NZ"/>
        </a:p>
      </dgm:t>
    </dgm:pt>
    <dgm:pt modelId="{D74F56A9-DF1B-42D5-BE7C-A1F567FAAF6B}" type="sibTrans" cxnId="{FDF7CD1F-2488-4755-9571-099CAA36A068}">
      <dgm:prSet/>
      <dgm:spPr/>
      <dgm:t>
        <a:bodyPr/>
        <a:lstStyle/>
        <a:p>
          <a:endParaRPr lang="en-NZ"/>
        </a:p>
      </dgm:t>
    </dgm:pt>
    <dgm:pt modelId="{1067DDBA-4C20-465C-BD5F-AD5DA65CFE07}">
      <dgm:prSet phldrT="[Text]" custT="1"/>
      <dgm:spPr>
        <a:solidFill>
          <a:schemeClr val="tx1"/>
        </a:solidFill>
        <a:ln>
          <a:solidFill>
            <a:schemeClr val="tx1"/>
          </a:solidFill>
        </a:ln>
      </dgm:spPr>
      <dgm:t>
        <a:bodyPr/>
        <a:lstStyle/>
        <a:p>
          <a:r>
            <a:rPr lang="en-NZ" sz="800" b="0" dirty="0">
              <a:solidFill>
                <a:schemeClr val="bg1"/>
              </a:solidFill>
            </a:rPr>
            <a:t>EN5: Site Water and Ecology</a:t>
          </a:r>
        </a:p>
      </dgm:t>
    </dgm:pt>
    <dgm:pt modelId="{14687BD0-725F-463C-A095-054B7729BFBC}" type="parTrans" cxnId="{7EEDA971-64E1-45A3-B8E9-D38C8E0FB942}">
      <dgm:prSet/>
      <dgm:spPr/>
      <dgm:t>
        <a:bodyPr/>
        <a:lstStyle/>
        <a:p>
          <a:endParaRPr lang="en-NZ"/>
        </a:p>
      </dgm:t>
    </dgm:pt>
    <dgm:pt modelId="{5E975387-D7A6-4614-9152-F964FD59E624}" type="sibTrans" cxnId="{7EEDA971-64E1-45A3-B8E9-D38C8E0FB942}">
      <dgm:prSet/>
      <dgm:spPr/>
      <dgm:t>
        <a:bodyPr/>
        <a:lstStyle/>
        <a:p>
          <a:endParaRPr lang="en-NZ"/>
        </a:p>
      </dgm:t>
    </dgm:pt>
    <dgm:pt modelId="{D5F060D5-2919-4AD3-B223-C5E9533F79EC}">
      <dgm:prSet phldrT="[Text]" custT="1"/>
      <dgm:spPr>
        <a:solidFill>
          <a:schemeClr val="tx1"/>
        </a:solidFill>
        <a:ln>
          <a:solidFill>
            <a:schemeClr val="tx1"/>
          </a:solidFill>
        </a:ln>
      </dgm:spPr>
      <dgm:t>
        <a:bodyPr/>
        <a:lstStyle/>
        <a:p>
          <a:r>
            <a:rPr lang="en-NZ" sz="800" b="0" dirty="0">
              <a:solidFill>
                <a:schemeClr val="bg1"/>
              </a:solidFill>
            </a:rPr>
            <a:t>EN6: Responsible Contracting</a:t>
          </a:r>
        </a:p>
      </dgm:t>
    </dgm:pt>
    <dgm:pt modelId="{A96A542C-2D9D-47F9-A168-844C7C7D3536}" type="parTrans" cxnId="{421E3698-F007-4199-86A5-0BD7D3F89F97}">
      <dgm:prSet/>
      <dgm:spPr/>
      <dgm:t>
        <a:bodyPr/>
        <a:lstStyle/>
        <a:p>
          <a:endParaRPr lang="en-NZ"/>
        </a:p>
      </dgm:t>
    </dgm:pt>
    <dgm:pt modelId="{B09A83C7-3170-48E9-B5C1-37C77D503891}" type="sibTrans" cxnId="{421E3698-F007-4199-86A5-0BD7D3F89F97}">
      <dgm:prSet/>
      <dgm:spPr/>
      <dgm:t>
        <a:bodyPr/>
        <a:lstStyle/>
        <a:p>
          <a:endParaRPr lang="en-NZ"/>
        </a:p>
      </dgm:t>
    </dgm:pt>
    <dgm:pt modelId="{00293FBA-2029-427E-813B-7B78D7AE720B}" type="pres">
      <dgm:prSet presAssocID="{29580D93-0300-4A65-855C-B3012235A1C2}" presName="theList" presStyleCnt="0">
        <dgm:presLayoutVars>
          <dgm:dir/>
          <dgm:animLvl val="lvl"/>
          <dgm:resizeHandles val="exact"/>
        </dgm:presLayoutVars>
      </dgm:prSet>
      <dgm:spPr/>
    </dgm:pt>
    <dgm:pt modelId="{81270F8D-F4BB-4F33-B87C-C3F49BC82B00}" type="pres">
      <dgm:prSet presAssocID="{28371DF2-C5FF-41BE-B060-A11201A32545}" presName="compNode" presStyleCnt="0"/>
      <dgm:spPr/>
    </dgm:pt>
    <dgm:pt modelId="{0793C63F-9F8B-4C3F-BACF-071068984EB7}" type="pres">
      <dgm:prSet presAssocID="{28371DF2-C5FF-41BE-B060-A11201A32545}" presName="aNode" presStyleLbl="bgShp" presStyleIdx="0" presStyleCnt="8"/>
      <dgm:spPr/>
    </dgm:pt>
    <dgm:pt modelId="{32682548-F4D8-448D-8DF8-8D8D612B162B}" type="pres">
      <dgm:prSet presAssocID="{28371DF2-C5FF-41BE-B060-A11201A32545}" presName="textNode" presStyleLbl="bgShp" presStyleIdx="0" presStyleCnt="8"/>
      <dgm:spPr/>
    </dgm:pt>
    <dgm:pt modelId="{648EE3FD-BFB8-4824-AC5D-AC5827BF9C21}" type="pres">
      <dgm:prSet presAssocID="{28371DF2-C5FF-41BE-B060-A11201A32545}" presName="compChildNode" presStyleCnt="0"/>
      <dgm:spPr/>
    </dgm:pt>
    <dgm:pt modelId="{0DA86E93-00DB-432F-9271-70259147CC9F}" type="pres">
      <dgm:prSet presAssocID="{28371DF2-C5FF-41BE-B060-A11201A32545}" presName="theInnerList" presStyleCnt="0"/>
      <dgm:spPr/>
    </dgm:pt>
    <dgm:pt modelId="{3A027CA9-E188-46E0-8AB9-B4DD20CA2FF5}" type="pres">
      <dgm:prSet presAssocID="{6702DAA2-428A-411B-8750-259C2B637D17}" presName="childNode" presStyleLbl="node1" presStyleIdx="0" presStyleCnt="54">
        <dgm:presLayoutVars>
          <dgm:bulletEnabled val="1"/>
        </dgm:presLayoutVars>
      </dgm:prSet>
      <dgm:spPr/>
    </dgm:pt>
    <dgm:pt modelId="{FCC28A0C-9F29-441B-BC81-8648D4C369DA}" type="pres">
      <dgm:prSet presAssocID="{6702DAA2-428A-411B-8750-259C2B637D17}" presName="aSpace2" presStyleCnt="0"/>
      <dgm:spPr/>
    </dgm:pt>
    <dgm:pt modelId="{8093ED7D-4A1E-4261-98CF-9D25F7B60933}" type="pres">
      <dgm:prSet presAssocID="{918D457C-41D9-41E3-AF0F-F4095934AE85}" presName="childNode" presStyleLbl="node1" presStyleIdx="1" presStyleCnt="54">
        <dgm:presLayoutVars>
          <dgm:bulletEnabled val="1"/>
        </dgm:presLayoutVars>
      </dgm:prSet>
      <dgm:spPr/>
    </dgm:pt>
    <dgm:pt modelId="{18D14840-859E-4916-B572-3FE2EADD3D25}" type="pres">
      <dgm:prSet presAssocID="{918D457C-41D9-41E3-AF0F-F4095934AE85}" presName="aSpace2" presStyleCnt="0"/>
      <dgm:spPr/>
    </dgm:pt>
    <dgm:pt modelId="{4D8B5E8E-8258-49CE-A67C-0398131A4DEF}" type="pres">
      <dgm:prSet presAssocID="{F1553AAE-96AA-410F-A9E8-C81133E73BE2}" presName="childNode" presStyleLbl="node1" presStyleIdx="2" presStyleCnt="54">
        <dgm:presLayoutVars>
          <dgm:bulletEnabled val="1"/>
        </dgm:presLayoutVars>
      </dgm:prSet>
      <dgm:spPr/>
    </dgm:pt>
    <dgm:pt modelId="{11016D9A-7D88-4A09-AE59-BFE9A75A37B8}" type="pres">
      <dgm:prSet presAssocID="{F1553AAE-96AA-410F-A9E8-C81133E73BE2}" presName="aSpace2" presStyleCnt="0"/>
      <dgm:spPr/>
    </dgm:pt>
    <dgm:pt modelId="{FC88B1E5-8A60-4C42-861E-2D0136DDC43F}" type="pres">
      <dgm:prSet presAssocID="{D5F060D5-2919-4AD3-B223-C5E9533F79EC}" presName="childNode" presStyleLbl="node1" presStyleIdx="3" presStyleCnt="54">
        <dgm:presLayoutVars>
          <dgm:bulletEnabled val="1"/>
        </dgm:presLayoutVars>
      </dgm:prSet>
      <dgm:spPr/>
    </dgm:pt>
    <dgm:pt modelId="{E3122B37-A113-477E-B36E-1E97DFA70D65}" type="pres">
      <dgm:prSet presAssocID="{28371DF2-C5FF-41BE-B060-A11201A32545}" presName="aSpace" presStyleCnt="0"/>
      <dgm:spPr/>
    </dgm:pt>
    <dgm:pt modelId="{419D6035-C98A-4497-BEAB-4CAB11150648}" type="pres">
      <dgm:prSet presAssocID="{87261982-038B-4212-B69D-33CAE441CE66}" presName="compNode" presStyleCnt="0"/>
      <dgm:spPr/>
    </dgm:pt>
    <dgm:pt modelId="{AA532AD0-C0B8-46F9-B02B-7A7DBE24EA94}" type="pres">
      <dgm:prSet presAssocID="{87261982-038B-4212-B69D-33CAE441CE66}" presName="aNode" presStyleLbl="bgShp" presStyleIdx="1" presStyleCnt="8"/>
      <dgm:spPr/>
    </dgm:pt>
    <dgm:pt modelId="{B5BB5491-8703-4FBE-B3F8-2417447470B0}" type="pres">
      <dgm:prSet presAssocID="{87261982-038B-4212-B69D-33CAE441CE66}" presName="textNode" presStyleLbl="bgShp" presStyleIdx="1" presStyleCnt="8"/>
      <dgm:spPr/>
    </dgm:pt>
    <dgm:pt modelId="{8FF60DB0-B366-4AE3-9670-784487629ADD}" type="pres">
      <dgm:prSet presAssocID="{87261982-038B-4212-B69D-33CAE441CE66}" presName="compChildNode" presStyleCnt="0"/>
      <dgm:spPr/>
    </dgm:pt>
    <dgm:pt modelId="{66D646AB-0D04-49E2-AB5E-2251406365B8}" type="pres">
      <dgm:prSet presAssocID="{87261982-038B-4212-B69D-33CAE441CE66}" presName="theInnerList" presStyleCnt="0"/>
      <dgm:spPr/>
    </dgm:pt>
    <dgm:pt modelId="{9F78C626-88E0-4E8F-908F-67953E8FAFA2}" type="pres">
      <dgm:prSet presAssocID="{C308ED00-1A30-4320-A049-31E705A0CAE1}" presName="childNode" presStyleLbl="node1" presStyleIdx="4" presStyleCnt="54">
        <dgm:presLayoutVars>
          <dgm:bulletEnabled val="1"/>
        </dgm:presLayoutVars>
      </dgm:prSet>
      <dgm:spPr/>
    </dgm:pt>
    <dgm:pt modelId="{82DAFFC5-378A-4FED-BBE5-5DA3FD08E7E2}" type="pres">
      <dgm:prSet presAssocID="{C308ED00-1A30-4320-A049-31E705A0CAE1}" presName="aSpace2" presStyleCnt="0"/>
      <dgm:spPr/>
    </dgm:pt>
    <dgm:pt modelId="{E90BC6FB-8704-43EE-BAEA-75A86A32100F}" type="pres">
      <dgm:prSet presAssocID="{E2F63F6A-4612-4F87-B80A-E0CA13877B18}" presName="childNode" presStyleLbl="node1" presStyleIdx="5" presStyleCnt="54">
        <dgm:presLayoutVars>
          <dgm:bulletEnabled val="1"/>
        </dgm:presLayoutVars>
      </dgm:prSet>
      <dgm:spPr/>
    </dgm:pt>
    <dgm:pt modelId="{5433511C-33BF-462C-8B27-1AC400F4BE42}" type="pres">
      <dgm:prSet presAssocID="{87261982-038B-4212-B69D-33CAE441CE66}" presName="aSpace" presStyleCnt="0"/>
      <dgm:spPr/>
    </dgm:pt>
    <dgm:pt modelId="{A2FC7815-A858-468C-8CD4-1AA26BA03A8F}" type="pres">
      <dgm:prSet presAssocID="{69A636D4-B87B-4868-84BB-9C6BDB25CDAA}" presName="compNode" presStyleCnt="0"/>
      <dgm:spPr/>
    </dgm:pt>
    <dgm:pt modelId="{ACD577F8-F441-455B-8030-592894F58C5A}" type="pres">
      <dgm:prSet presAssocID="{69A636D4-B87B-4868-84BB-9C6BDB25CDAA}" presName="aNode" presStyleLbl="bgShp" presStyleIdx="2" presStyleCnt="8"/>
      <dgm:spPr/>
    </dgm:pt>
    <dgm:pt modelId="{331CBA1D-8CE0-4DDA-B9D5-F6FADD0609C5}" type="pres">
      <dgm:prSet presAssocID="{69A636D4-B87B-4868-84BB-9C6BDB25CDAA}" presName="textNode" presStyleLbl="bgShp" presStyleIdx="2" presStyleCnt="8"/>
      <dgm:spPr/>
    </dgm:pt>
    <dgm:pt modelId="{73A3DFBD-49F0-45BE-9105-B85C23B987A9}" type="pres">
      <dgm:prSet presAssocID="{69A636D4-B87B-4868-84BB-9C6BDB25CDAA}" presName="compChildNode" presStyleCnt="0"/>
      <dgm:spPr/>
    </dgm:pt>
    <dgm:pt modelId="{B13202AE-AEC8-4F69-B0E1-3182CFC682FB}" type="pres">
      <dgm:prSet presAssocID="{69A636D4-B87B-4868-84BB-9C6BDB25CDAA}" presName="theInnerList" presStyleCnt="0"/>
      <dgm:spPr/>
    </dgm:pt>
    <dgm:pt modelId="{D4493A4A-81FA-447F-B798-E8FC96D577F1}" type="pres">
      <dgm:prSet presAssocID="{7DB98E66-FFA9-4467-90F9-437875CCEB97}" presName="childNode" presStyleLbl="node1" presStyleIdx="6" presStyleCnt="54">
        <dgm:presLayoutVars>
          <dgm:bulletEnabled val="1"/>
        </dgm:presLayoutVars>
      </dgm:prSet>
      <dgm:spPr/>
    </dgm:pt>
    <dgm:pt modelId="{4D840462-0183-4D55-84B0-B2A776639308}" type="pres">
      <dgm:prSet presAssocID="{7DB98E66-FFA9-4467-90F9-437875CCEB97}" presName="aSpace2" presStyleCnt="0"/>
      <dgm:spPr/>
    </dgm:pt>
    <dgm:pt modelId="{23DA7F10-9008-4681-86F9-ED25F6C3EBD0}" type="pres">
      <dgm:prSet presAssocID="{B96F51F0-92CE-47D2-B3D3-6423475F0918}" presName="childNode" presStyleLbl="node1" presStyleIdx="7" presStyleCnt="54">
        <dgm:presLayoutVars>
          <dgm:bulletEnabled val="1"/>
        </dgm:presLayoutVars>
      </dgm:prSet>
      <dgm:spPr/>
    </dgm:pt>
    <dgm:pt modelId="{2ECF5AF3-C5E4-4388-A281-DDD588EB4E3B}" type="pres">
      <dgm:prSet presAssocID="{B96F51F0-92CE-47D2-B3D3-6423475F0918}" presName="aSpace2" presStyleCnt="0"/>
      <dgm:spPr/>
    </dgm:pt>
    <dgm:pt modelId="{19003BEC-632D-4FE0-ADF1-0E84575D8A77}" type="pres">
      <dgm:prSet presAssocID="{422545CF-5572-477A-A074-3F70DCA1D686}" presName="childNode" presStyleLbl="node1" presStyleIdx="8" presStyleCnt="54">
        <dgm:presLayoutVars>
          <dgm:bulletEnabled val="1"/>
        </dgm:presLayoutVars>
      </dgm:prSet>
      <dgm:spPr/>
    </dgm:pt>
    <dgm:pt modelId="{85F7A21F-520A-43AB-9FD7-F0D2E2720AA8}" type="pres">
      <dgm:prSet presAssocID="{422545CF-5572-477A-A074-3F70DCA1D686}" presName="aSpace2" presStyleCnt="0"/>
      <dgm:spPr/>
    </dgm:pt>
    <dgm:pt modelId="{20561E60-F9A6-4FC3-977F-CC7C303EB7A4}" type="pres">
      <dgm:prSet presAssocID="{0EF5A25D-A233-4178-BB6A-690636A38EFC}" presName="childNode" presStyleLbl="node1" presStyleIdx="9" presStyleCnt="54">
        <dgm:presLayoutVars>
          <dgm:bulletEnabled val="1"/>
        </dgm:presLayoutVars>
      </dgm:prSet>
      <dgm:spPr/>
    </dgm:pt>
    <dgm:pt modelId="{12482114-B440-4B2B-A381-8B8F207EEEE7}" type="pres">
      <dgm:prSet presAssocID="{0EF5A25D-A233-4178-BB6A-690636A38EFC}" presName="aSpace2" presStyleCnt="0"/>
      <dgm:spPr/>
    </dgm:pt>
    <dgm:pt modelId="{1BC49BEE-A6B4-4819-9065-E9D14C990A71}" type="pres">
      <dgm:prSet presAssocID="{48BF81E8-22CC-49FA-B5E3-C34DB14B1A51}" presName="childNode" presStyleLbl="node1" presStyleIdx="10" presStyleCnt="54">
        <dgm:presLayoutVars>
          <dgm:bulletEnabled val="1"/>
        </dgm:presLayoutVars>
      </dgm:prSet>
      <dgm:spPr/>
    </dgm:pt>
    <dgm:pt modelId="{67DC8F3E-6747-47E1-920C-2C9F65D275C9}" type="pres">
      <dgm:prSet presAssocID="{48BF81E8-22CC-49FA-B5E3-C34DB14B1A51}" presName="aSpace2" presStyleCnt="0"/>
      <dgm:spPr/>
    </dgm:pt>
    <dgm:pt modelId="{ABB3BD15-03BB-46A0-9948-CF5CB4242EBF}" type="pres">
      <dgm:prSet presAssocID="{ED4C3114-5D97-4503-944B-0215DA4C2CAE}" presName="childNode" presStyleLbl="node1" presStyleIdx="11" presStyleCnt="54">
        <dgm:presLayoutVars>
          <dgm:bulletEnabled val="1"/>
        </dgm:presLayoutVars>
      </dgm:prSet>
      <dgm:spPr/>
    </dgm:pt>
    <dgm:pt modelId="{DFD1B411-F317-4A28-8B17-6C059B40D55B}" type="pres">
      <dgm:prSet presAssocID="{69A636D4-B87B-4868-84BB-9C6BDB25CDAA}" presName="aSpace" presStyleCnt="0"/>
      <dgm:spPr/>
    </dgm:pt>
    <dgm:pt modelId="{964F1213-3583-4139-BD5B-B7F58ED128A1}" type="pres">
      <dgm:prSet presAssocID="{8ED9181E-63EC-4E70-8E97-A5F2695C7FC7}" presName="compNode" presStyleCnt="0"/>
      <dgm:spPr/>
    </dgm:pt>
    <dgm:pt modelId="{3D59E084-3799-46B7-8484-EAC180838273}" type="pres">
      <dgm:prSet presAssocID="{8ED9181E-63EC-4E70-8E97-A5F2695C7FC7}" presName="aNode" presStyleLbl="bgShp" presStyleIdx="3" presStyleCnt="8"/>
      <dgm:spPr/>
    </dgm:pt>
    <dgm:pt modelId="{63433D9B-B4AF-43B3-A258-C0126B2E0780}" type="pres">
      <dgm:prSet presAssocID="{8ED9181E-63EC-4E70-8E97-A5F2695C7FC7}" presName="textNode" presStyleLbl="bgShp" presStyleIdx="3" presStyleCnt="8"/>
      <dgm:spPr/>
    </dgm:pt>
    <dgm:pt modelId="{9947A637-2911-42CC-801D-F0A840AFD49A}" type="pres">
      <dgm:prSet presAssocID="{8ED9181E-63EC-4E70-8E97-A5F2695C7FC7}" presName="compChildNode" presStyleCnt="0"/>
      <dgm:spPr/>
    </dgm:pt>
    <dgm:pt modelId="{D213FCBB-82F1-4C47-9852-3C617034F760}" type="pres">
      <dgm:prSet presAssocID="{8ED9181E-63EC-4E70-8E97-A5F2695C7FC7}" presName="theInnerList" presStyleCnt="0"/>
      <dgm:spPr/>
    </dgm:pt>
    <dgm:pt modelId="{A5DADA0D-8A9E-49DB-9273-E21621F5A719}" type="pres">
      <dgm:prSet presAssocID="{E2D52416-172A-48AD-A40F-75980BD7EC75}" presName="childNode" presStyleLbl="node1" presStyleIdx="12" presStyleCnt="54">
        <dgm:presLayoutVars>
          <dgm:bulletEnabled val="1"/>
        </dgm:presLayoutVars>
      </dgm:prSet>
      <dgm:spPr/>
    </dgm:pt>
    <dgm:pt modelId="{C60C69BD-21C7-4451-AD00-C3CE755925E0}" type="pres">
      <dgm:prSet presAssocID="{E2D52416-172A-48AD-A40F-75980BD7EC75}" presName="aSpace2" presStyleCnt="0"/>
      <dgm:spPr/>
    </dgm:pt>
    <dgm:pt modelId="{5F6BC221-C0FE-4EAA-9B51-D4618BCC9AF4}" type="pres">
      <dgm:prSet presAssocID="{42BE5B80-EDC3-4888-B2A3-9E230AB9E69E}" presName="childNode" presStyleLbl="node1" presStyleIdx="13" presStyleCnt="54">
        <dgm:presLayoutVars>
          <dgm:bulletEnabled val="1"/>
        </dgm:presLayoutVars>
      </dgm:prSet>
      <dgm:spPr/>
    </dgm:pt>
    <dgm:pt modelId="{602B9881-F4F6-424E-A517-1C8B0A04300D}" type="pres">
      <dgm:prSet presAssocID="{42BE5B80-EDC3-4888-B2A3-9E230AB9E69E}" presName="aSpace2" presStyleCnt="0"/>
      <dgm:spPr/>
    </dgm:pt>
    <dgm:pt modelId="{7EC011C1-55B8-4C58-BC21-BB97154478B4}" type="pres">
      <dgm:prSet presAssocID="{C605BE17-3191-4F62-8B78-900220BB56F8}" presName="childNode" presStyleLbl="node1" presStyleIdx="14" presStyleCnt="54">
        <dgm:presLayoutVars>
          <dgm:bulletEnabled val="1"/>
        </dgm:presLayoutVars>
      </dgm:prSet>
      <dgm:spPr/>
    </dgm:pt>
    <dgm:pt modelId="{2B4F220C-F18C-4BB6-9F97-242A110F17F8}" type="pres">
      <dgm:prSet presAssocID="{C605BE17-3191-4F62-8B78-900220BB56F8}" presName="aSpace2" presStyleCnt="0"/>
      <dgm:spPr/>
    </dgm:pt>
    <dgm:pt modelId="{3F7EB872-2D41-4581-8042-37878345D013}" type="pres">
      <dgm:prSet presAssocID="{4E999416-EA12-41E6-9971-A49242C397C1}" presName="childNode" presStyleLbl="node1" presStyleIdx="15" presStyleCnt="54">
        <dgm:presLayoutVars>
          <dgm:bulletEnabled val="1"/>
        </dgm:presLayoutVars>
      </dgm:prSet>
      <dgm:spPr/>
    </dgm:pt>
    <dgm:pt modelId="{BD0DCF31-7B61-4482-8348-7A35D641C39A}" type="pres">
      <dgm:prSet presAssocID="{4E999416-EA12-41E6-9971-A49242C397C1}" presName="aSpace2" presStyleCnt="0"/>
      <dgm:spPr/>
    </dgm:pt>
    <dgm:pt modelId="{95AA5B7E-B8E1-417B-B909-21FAD2450391}" type="pres">
      <dgm:prSet presAssocID="{BE42C892-D8E2-4273-8B05-040C941351C6}" presName="childNode" presStyleLbl="node1" presStyleIdx="16" presStyleCnt="54">
        <dgm:presLayoutVars>
          <dgm:bulletEnabled val="1"/>
        </dgm:presLayoutVars>
      </dgm:prSet>
      <dgm:spPr/>
    </dgm:pt>
    <dgm:pt modelId="{274C90B3-0B82-40D5-AC56-D7BCFB250CE6}" type="pres">
      <dgm:prSet presAssocID="{BE42C892-D8E2-4273-8B05-040C941351C6}" presName="aSpace2" presStyleCnt="0"/>
      <dgm:spPr/>
    </dgm:pt>
    <dgm:pt modelId="{BCA2D198-B795-4410-AF03-B3788F366DD9}" type="pres">
      <dgm:prSet presAssocID="{368AE7CB-A653-4427-BE6B-E60FBD7A58E0}" presName="childNode" presStyleLbl="node1" presStyleIdx="17" presStyleCnt="54">
        <dgm:presLayoutVars>
          <dgm:bulletEnabled val="1"/>
        </dgm:presLayoutVars>
      </dgm:prSet>
      <dgm:spPr/>
    </dgm:pt>
    <dgm:pt modelId="{54FA8F75-B627-4439-84DB-A911FBF2FB45}" type="pres">
      <dgm:prSet presAssocID="{8ED9181E-63EC-4E70-8E97-A5F2695C7FC7}" presName="aSpace" presStyleCnt="0"/>
      <dgm:spPr/>
    </dgm:pt>
    <dgm:pt modelId="{1E1F912D-FA55-4E94-8BFB-BC5E6490E6DC}" type="pres">
      <dgm:prSet presAssocID="{3ACA3530-8F65-4EB7-82FB-2BF2E9D6E27B}" presName="compNode" presStyleCnt="0"/>
      <dgm:spPr/>
    </dgm:pt>
    <dgm:pt modelId="{A816F2C0-2B03-4E95-A2BA-FBC101BE5E15}" type="pres">
      <dgm:prSet presAssocID="{3ACA3530-8F65-4EB7-82FB-2BF2E9D6E27B}" presName="aNode" presStyleLbl="bgShp" presStyleIdx="4" presStyleCnt="8"/>
      <dgm:spPr/>
    </dgm:pt>
    <dgm:pt modelId="{5EEF1B97-EA67-4A68-AE52-712DB567E9CB}" type="pres">
      <dgm:prSet presAssocID="{3ACA3530-8F65-4EB7-82FB-2BF2E9D6E27B}" presName="textNode" presStyleLbl="bgShp" presStyleIdx="4" presStyleCnt="8"/>
      <dgm:spPr/>
    </dgm:pt>
    <dgm:pt modelId="{49CF6450-1484-4CE0-84F1-E0B8991920AD}" type="pres">
      <dgm:prSet presAssocID="{3ACA3530-8F65-4EB7-82FB-2BF2E9D6E27B}" presName="compChildNode" presStyleCnt="0"/>
      <dgm:spPr/>
    </dgm:pt>
    <dgm:pt modelId="{9691DB94-6113-4C61-ABDD-DCB8758798D9}" type="pres">
      <dgm:prSet presAssocID="{3ACA3530-8F65-4EB7-82FB-2BF2E9D6E27B}" presName="theInnerList" presStyleCnt="0"/>
      <dgm:spPr/>
    </dgm:pt>
    <dgm:pt modelId="{DF70C0E2-CCC9-41A5-A154-F470483F6B7B}" type="pres">
      <dgm:prSet presAssocID="{C913C810-1B7F-47EF-B020-D0C6D8347E05}" presName="childNode" presStyleLbl="node1" presStyleIdx="18" presStyleCnt="54">
        <dgm:presLayoutVars>
          <dgm:bulletEnabled val="1"/>
        </dgm:presLayoutVars>
      </dgm:prSet>
      <dgm:spPr/>
    </dgm:pt>
    <dgm:pt modelId="{1BDAB271-A2DF-4FA4-AF45-C552B2BE8F4E}" type="pres">
      <dgm:prSet presAssocID="{C913C810-1B7F-47EF-B020-D0C6D8347E05}" presName="aSpace2" presStyleCnt="0"/>
      <dgm:spPr/>
    </dgm:pt>
    <dgm:pt modelId="{1395FB3C-A610-4655-8316-31206233523F}" type="pres">
      <dgm:prSet presAssocID="{12D893DB-7184-4191-B950-4F3D87C95616}" presName="childNode" presStyleLbl="node1" presStyleIdx="19" presStyleCnt="54">
        <dgm:presLayoutVars>
          <dgm:bulletEnabled val="1"/>
        </dgm:presLayoutVars>
      </dgm:prSet>
      <dgm:spPr/>
    </dgm:pt>
    <dgm:pt modelId="{BF60742C-C608-438E-9A14-F86D9C2F1BDA}" type="pres">
      <dgm:prSet presAssocID="{12D893DB-7184-4191-B950-4F3D87C95616}" presName="aSpace2" presStyleCnt="0"/>
      <dgm:spPr/>
    </dgm:pt>
    <dgm:pt modelId="{8802C215-FE30-422C-8509-500BEEEEBE51}" type="pres">
      <dgm:prSet presAssocID="{1E8C7E95-849F-4B4E-AC39-160E7AAFCE10}" presName="childNode" presStyleLbl="node1" presStyleIdx="20" presStyleCnt="54">
        <dgm:presLayoutVars>
          <dgm:bulletEnabled val="1"/>
        </dgm:presLayoutVars>
      </dgm:prSet>
      <dgm:spPr/>
    </dgm:pt>
    <dgm:pt modelId="{5C0CCCBE-2AA5-4C69-8D66-66F2714CE9A9}" type="pres">
      <dgm:prSet presAssocID="{3ACA3530-8F65-4EB7-82FB-2BF2E9D6E27B}" presName="aSpace" presStyleCnt="0"/>
      <dgm:spPr/>
    </dgm:pt>
    <dgm:pt modelId="{9949E8E2-2B3A-4C11-B2D1-90C2B8B75466}" type="pres">
      <dgm:prSet presAssocID="{CD8E9912-A492-4454-BDEA-CEE5395F1587}" presName="compNode" presStyleCnt="0"/>
      <dgm:spPr/>
    </dgm:pt>
    <dgm:pt modelId="{0CEA4A0E-A3B0-4808-8CC7-3AD88E5299D2}" type="pres">
      <dgm:prSet presAssocID="{CD8E9912-A492-4454-BDEA-CEE5395F1587}" presName="aNode" presStyleLbl="bgShp" presStyleIdx="5" presStyleCnt="8"/>
      <dgm:spPr/>
    </dgm:pt>
    <dgm:pt modelId="{B99A8858-7E4C-4CEA-AD7E-E9D790C1141D}" type="pres">
      <dgm:prSet presAssocID="{CD8E9912-A492-4454-BDEA-CEE5395F1587}" presName="textNode" presStyleLbl="bgShp" presStyleIdx="5" presStyleCnt="8"/>
      <dgm:spPr/>
    </dgm:pt>
    <dgm:pt modelId="{0E4156A8-EF59-408B-BD21-F08F604009AA}" type="pres">
      <dgm:prSet presAssocID="{CD8E9912-A492-4454-BDEA-CEE5395F1587}" presName="compChildNode" presStyleCnt="0"/>
      <dgm:spPr/>
    </dgm:pt>
    <dgm:pt modelId="{42E757EA-3048-4D74-8CE9-FC966EA5ED0E}" type="pres">
      <dgm:prSet presAssocID="{CD8E9912-A492-4454-BDEA-CEE5395F1587}" presName="theInnerList" presStyleCnt="0"/>
      <dgm:spPr/>
    </dgm:pt>
    <dgm:pt modelId="{69402382-5511-47D5-9A56-9FEF9C8F5A41}" type="pres">
      <dgm:prSet presAssocID="{EEE98B41-367C-4EF7-AB9E-78B72A3973D9}" presName="childNode" presStyleLbl="node1" presStyleIdx="21" presStyleCnt="54">
        <dgm:presLayoutVars>
          <dgm:bulletEnabled val="1"/>
        </dgm:presLayoutVars>
      </dgm:prSet>
      <dgm:spPr/>
    </dgm:pt>
    <dgm:pt modelId="{B2615697-FF0C-4210-9B2C-3FEE64DB3DB3}" type="pres">
      <dgm:prSet presAssocID="{EEE98B41-367C-4EF7-AB9E-78B72A3973D9}" presName="aSpace2" presStyleCnt="0"/>
      <dgm:spPr/>
    </dgm:pt>
    <dgm:pt modelId="{1E1E2193-1CFF-4100-A61C-C1D9DDA57944}" type="pres">
      <dgm:prSet presAssocID="{886F5F07-407F-4CBF-8339-83E0DDE4A4F9}" presName="childNode" presStyleLbl="node1" presStyleIdx="22" presStyleCnt="54">
        <dgm:presLayoutVars>
          <dgm:bulletEnabled val="1"/>
        </dgm:presLayoutVars>
      </dgm:prSet>
      <dgm:spPr/>
    </dgm:pt>
    <dgm:pt modelId="{E374FFFB-E039-4538-A488-9D537EAEC2A0}" type="pres">
      <dgm:prSet presAssocID="{886F5F07-407F-4CBF-8339-83E0DDE4A4F9}" presName="aSpace2" presStyleCnt="0"/>
      <dgm:spPr/>
    </dgm:pt>
    <dgm:pt modelId="{88E7B9BB-A198-462C-A44A-903615958D71}" type="pres">
      <dgm:prSet presAssocID="{944065D8-C3B4-4039-B0E2-979885872EBC}" presName="childNode" presStyleLbl="node1" presStyleIdx="23" presStyleCnt="54">
        <dgm:presLayoutVars>
          <dgm:bulletEnabled val="1"/>
        </dgm:presLayoutVars>
      </dgm:prSet>
      <dgm:spPr/>
    </dgm:pt>
    <dgm:pt modelId="{960D62B1-8153-4175-B885-86504DC185F7}" type="pres">
      <dgm:prSet presAssocID="{944065D8-C3B4-4039-B0E2-979885872EBC}" presName="aSpace2" presStyleCnt="0"/>
      <dgm:spPr/>
    </dgm:pt>
    <dgm:pt modelId="{92A27D70-D4FC-410E-90D6-F5B2A981D158}" type="pres">
      <dgm:prSet presAssocID="{9E96D666-1422-4DDB-92F8-B4E25096CA27}" presName="childNode" presStyleLbl="node1" presStyleIdx="24" presStyleCnt="54">
        <dgm:presLayoutVars>
          <dgm:bulletEnabled val="1"/>
        </dgm:presLayoutVars>
      </dgm:prSet>
      <dgm:spPr/>
    </dgm:pt>
    <dgm:pt modelId="{B56AC199-CF6F-4B31-BB41-09C392B3819F}" type="pres">
      <dgm:prSet presAssocID="{9E96D666-1422-4DDB-92F8-B4E25096CA27}" presName="aSpace2" presStyleCnt="0"/>
      <dgm:spPr/>
    </dgm:pt>
    <dgm:pt modelId="{686D8D8A-D2ED-4CEF-9D84-DCEE176C551A}" type="pres">
      <dgm:prSet presAssocID="{4CBDA041-AA8A-406F-A522-78236030374E}" presName="childNode" presStyleLbl="node1" presStyleIdx="25" presStyleCnt="54">
        <dgm:presLayoutVars>
          <dgm:bulletEnabled val="1"/>
        </dgm:presLayoutVars>
      </dgm:prSet>
      <dgm:spPr/>
    </dgm:pt>
    <dgm:pt modelId="{8ACD7AF3-1B98-44A3-A52C-6B3E15C163EC}" type="pres">
      <dgm:prSet presAssocID="{4CBDA041-AA8A-406F-A522-78236030374E}" presName="aSpace2" presStyleCnt="0"/>
      <dgm:spPr/>
    </dgm:pt>
    <dgm:pt modelId="{24D915E6-39F2-434F-998C-0D1A77DC8954}" type="pres">
      <dgm:prSet presAssocID="{DAE6D800-10D1-4035-BF74-A494D0A18C6C}" presName="childNode" presStyleLbl="node1" presStyleIdx="26" presStyleCnt="54">
        <dgm:presLayoutVars>
          <dgm:bulletEnabled val="1"/>
        </dgm:presLayoutVars>
      </dgm:prSet>
      <dgm:spPr/>
    </dgm:pt>
    <dgm:pt modelId="{8DAEBE87-0E80-4346-8136-40058AC798AA}" type="pres">
      <dgm:prSet presAssocID="{DAE6D800-10D1-4035-BF74-A494D0A18C6C}" presName="aSpace2" presStyleCnt="0"/>
      <dgm:spPr/>
    </dgm:pt>
    <dgm:pt modelId="{30DE1319-803B-4630-BA69-58086FC01EDF}" type="pres">
      <dgm:prSet presAssocID="{AACED7B2-61DF-4EFB-B5FE-137E5AC427CA}" presName="childNode" presStyleLbl="node1" presStyleIdx="27" presStyleCnt="54">
        <dgm:presLayoutVars>
          <dgm:bulletEnabled val="1"/>
        </dgm:presLayoutVars>
      </dgm:prSet>
      <dgm:spPr/>
    </dgm:pt>
    <dgm:pt modelId="{9C494453-5E80-46DB-BBAF-A02300976680}" type="pres">
      <dgm:prSet presAssocID="{AACED7B2-61DF-4EFB-B5FE-137E5AC427CA}" presName="aSpace2" presStyleCnt="0"/>
      <dgm:spPr/>
    </dgm:pt>
    <dgm:pt modelId="{22B2AF65-4672-4C69-AE14-41CC18B0B4B0}" type="pres">
      <dgm:prSet presAssocID="{7781FDA2-CF39-4379-9978-F69CAFDF02BD}" presName="childNode" presStyleLbl="node1" presStyleIdx="28" presStyleCnt="54">
        <dgm:presLayoutVars>
          <dgm:bulletEnabled val="1"/>
        </dgm:presLayoutVars>
      </dgm:prSet>
      <dgm:spPr/>
    </dgm:pt>
    <dgm:pt modelId="{2DFD6E1A-6413-49D3-9A03-E6AD9614D7FB}" type="pres">
      <dgm:prSet presAssocID="{7781FDA2-CF39-4379-9978-F69CAFDF02BD}" presName="aSpace2" presStyleCnt="0"/>
      <dgm:spPr/>
    </dgm:pt>
    <dgm:pt modelId="{95EB50AA-7984-4C92-B483-BB69F1934FC2}" type="pres">
      <dgm:prSet presAssocID="{0097A1EA-3B36-4B34-8713-F76035B691D2}" presName="childNode" presStyleLbl="node1" presStyleIdx="29" presStyleCnt="54">
        <dgm:presLayoutVars>
          <dgm:bulletEnabled val="1"/>
        </dgm:presLayoutVars>
      </dgm:prSet>
      <dgm:spPr/>
    </dgm:pt>
    <dgm:pt modelId="{DD0CC065-012D-48C4-96D9-C4C3444A54A1}" type="pres">
      <dgm:prSet presAssocID="{CD8E9912-A492-4454-BDEA-CEE5395F1587}" presName="aSpace" presStyleCnt="0"/>
      <dgm:spPr/>
    </dgm:pt>
    <dgm:pt modelId="{CFAA4275-7F9C-4D5B-9408-D7F0C953ACC8}" type="pres">
      <dgm:prSet presAssocID="{6C1DF821-1E31-4584-92A5-EB7DA59BED01}" presName="compNode" presStyleCnt="0"/>
      <dgm:spPr/>
    </dgm:pt>
    <dgm:pt modelId="{130359BC-E9E4-47D0-A49A-840216D00710}" type="pres">
      <dgm:prSet presAssocID="{6C1DF821-1E31-4584-92A5-EB7DA59BED01}" presName="aNode" presStyleLbl="bgShp" presStyleIdx="6" presStyleCnt="8"/>
      <dgm:spPr/>
    </dgm:pt>
    <dgm:pt modelId="{D09A7E60-FB5B-4C9F-9747-5CFFB1EAFEC4}" type="pres">
      <dgm:prSet presAssocID="{6C1DF821-1E31-4584-92A5-EB7DA59BED01}" presName="textNode" presStyleLbl="bgShp" presStyleIdx="6" presStyleCnt="8"/>
      <dgm:spPr/>
    </dgm:pt>
    <dgm:pt modelId="{6BA434DB-2AC8-41DB-834F-6CAD47C676D6}" type="pres">
      <dgm:prSet presAssocID="{6C1DF821-1E31-4584-92A5-EB7DA59BED01}" presName="compChildNode" presStyleCnt="0"/>
      <dgm:spPr/>
    </dgm:pt>
    <dgm:pt modelId="{F4E4FE13-0E84-44FE-96BC-A3C21E700114}" type="pres">
      <dgm:prSet presAssocID="{6C1DF821-1E31-4584-92A5-EB7DA59BED01}" presName="theInnerList" presStyleCnt="0"/>
      <dgm:spPr/>
    </dgm:pt>
    <dgm:pt modelId="{E4E64BB2-736F-4B56-B673-E73C6FA60C36}" type="pres">
      <dgm:prSet presAssocID="{0256F37B-4541-491E-85F9-F5A762980B19}" presName="childNode" presStyleLbl="node1" presStyleIdx="30" presStyleCnt="54">
        <dgm:presLayoutVars>
          <dgm:bulletEnabled val="1"/>
        </dgm:presLayoutVars>
      </dgm:prSet>
      <dgm:spPr/>
    </dgm:pt>
    <dgm:pt modelId="{0DC8B896-2523-487D-9CCC-1870FF2358CD}" type="pres">
      <dgm:prSet presAssocID="{0256F37B-4541-491E-85F9-F5A762980B19}" presName="aSpace2" presStyleCnt="0"/>
      <dgm:spPr/>
    </dgm:pt>
    <dgm:pt modelId="{122AAC82-047A-4C65-9C07-F37CB9DC0200}" type="pres">
      <dgm:prSet presAssocID="{3979E40C-59C3-45F0-8E28-34053A12B077}" presName="childNode" presStyleLbl="node1" presStyleIdx="31" presStyleCnt="54">
        <dgm:presLayoutVars>
          <dgm:bulletEnabled val="1"/>
        </dgm:presLayoutVars>
      </dgm:prSet>
      <dgm:spPr/>
    </dgm:pt>
    <dgm:pt modelId="{1B768E76-413D-4175-84DB-21B03B6A8E8E}" type="pres">
      <dgm:prSet presAssocID="{3979E40C-59C3-45F0-8E28-34053A12B077}" presName="aSpace2" presStyleCnt="0"/>
      <dgm:spPr/>
    </dgm:pt>
    <dgm:pt modelId="{A773E13A-55B3-4733-82C3-44EF8476257B}" type="pres">
      <dgm:prSet presAssocID="{BE2EC7A1-0EEE-4F7F-97AE-DE04D4B35AF1}" presName="childNode" presStyleLbl="node1" presStyleIdx="32" presStyleCnt="54">
        <dgm:presLayoutVars>
          <dgm:bulletEnabled val="1"/>
        </dgm:presLayoutVars>
      </dgm:prSet>
      <dgm:spPr/>
    </dgm:pt>
    <dgm:pt modelId="{77EF410F-E3D2-4C2F-B8E3-07AFF236B5CE}" type="pres">
      <dgm:prSet presAssocID="{BE2EC7A1-0EEE-4F7F-97AE-DE04D4B35AF1}" presName="aSpace2" presStyleCnt="0"/>
      <dgm:spPr/>
    </dgm:pt>
    <dgm:pt modelId="{872D136A-6FC4-49D0-8B04-4C0870883D02}" type="pres">
      <dgm:prSet presAssocID="{C2A03C8D-BC46-4D3F-8296-D841958AE8C8}" presName="childNode" presStyleLbl="node1" presStyleIdx="33" presStyleCnt="54">
        <dgm:presLayoutVars>
          <dgm:bulletEnabled val="1"/>
        </dgm:presLayoutVars>
      </dgm:prSet>
      <dgm:spPr/>
    </dgm:pt>
    <dgm:pt modelId="{041CC0BF-F01F-4FE0-90AF-0096F4229F39}" type="pres">
      <dgm:prSet presAssocID="{C2A03C8D-BC46-4D3F-8296-D841958AE8C8}" presName="aSpace2" presStyleCnt="0"/>
      <dgm:spPr/>
    </dgm:pt>
    <dgm:pt modelId="{18851635-B46C-4DF3-B620-BF3F8F232308}" type="pres">
      <dgm:prSet presAssocID="{EAD7015D-6336-442F-85DF-32D3AC2240D2}" presName="childNode" presStyleLbl="node1" presStyleIdx="34" presStyleCnt="54">
        <dgm:presLayoutVars>
          <dgm:bulletEnabled val="1"/>
        </dgm:presLayoutVars>
      </dgm:prSet>
      <dgm:spPr/>
    </dgm:pt>
    <dgm:pt modelId="{4D0070A6-9EE6-46B1-A01A-9F2FBEB9615F}" type="pres">
      <dgm:prSet presAssocID="{EAD7015D-6336-442F-85DF-32D3AC2240D2}" presName="aSpace2" presStyleCnt="0"/>
      <dgm:spPr/>
    </dgm:pt>
    <dgm:pt modelId="{5B2B05FC-EB80-4B22-813D-E930A9FE1D3D}" type="pres">
      <dgm:prSet presAssocID="{8C847CC9-29A5-4517-8C63-B61B8121086C}" presName="childNode" presStyleLbl="node1" presStyleIdx="35" presStyleCnt="54">
        <dgm:presLayoutVars>
          <dgm:bulletEnabled val="1"/>
        </dgm:presLayoutVars>
      </dgm:prSet>
      <dgm:spPr/>
    </dgm:pt>
    <dgm:pt modelId="{908A03F9-CAE8-407F-B112-5BB77B7C20DB}" type="pres">
      <dgm:prSet presAssocID="{8C847CC9-29A5-4517-8C63-B61B8121086C}" presName="aSpace2" presStyleCnt="0"/>
      <dgm:spPr/>
    </dgm:pt>
    <dgm:pt modelId="{08C004C0-83B1-477E-8603-E8F298264C73}" type="pres">
      <dgm:prSet presAssocID="{60EFF8FB-DFD8-4ED0-8296-FFA32BAF6178}" presName="childNode" presStyleLbl="node1" presStyleIdx="36" presStyleCnt="54">
        <dgm:presLayoutVars>
          <dgm:bulletEnabled val="1"/>
        </dgm:presLayoutVars>
      </dgm:prSet>
      <dgm:spPr/>
    </dgm:pt>
    <dgm:pt modelId="{51D7AFF2-64C0-4CF3-8431-CDDAE9E9AF6E}" type="pres">
      <dgm:prSet presAssocID="{60EFF8FB-DFD8-4ED0-8296-FFA32BAF6178}" presName="aSpace2" presStyleCnt="0"/>
      <dgm:spPr/>
    </dgm:pt>
    <dgm:pt modelId="{4AF5C2F4-BBAD-476F-8249-241BDA6E339C}" type="pres">
      <dgm:prSet presAssocID="{DA585021-0231-4D02-AC44-2522FB320402}" presName="childNode" presStyleLbl="node1" presStyleIdx="37" presStyleCnt="54">
        <dgm:presLayoutVars>
          <dgm:bulletEnabled val="1"/>
        </dgm:presLayoutVars>
      </dgm:prSet>
      <dgm:spPr/>
    </dgm:pt>
    <dgm:pt modelId="{11E1D6D2-6B2A-45C6-B8E3-14301F8A032B}" type="pres">
      <dgm:prSet presAssocID="{DA585021-0231-4D02-AC44-2522FB320402}" presName="aSpace2" presStyleCnt="0"/>
      <dgm:spPr/>
    </dgm:pt>
    <dgm:pt modelId="{64167952-3D06-4730-879E-CC45CC601E6F}" type="pres">
      <dgm:prSet presAssocID="{A11D5B39-E42B-4488-A918-E253940D5FF8}" presName="childNode" presStyleLbl="node1" presStyleIdx="38" presStyleCnt="54">
        <dgm:presLayoutVars>
          <dgm:bulletEnabled val="1"/>
        </dgm:presLayoutVars>
      </dgm:prSet>
      <dgm:spPr/>
    </dgm:pt>
    <dgm:pt modelId="{7DB37035-C071-4C56-88A5-70F1CE958883}" type="pres">
      <dgm:prSet presAssocID="{A11D5B39-E42B-4488-A918-E253940D5FF8}" presName="aSpace2" presStyleCnt="0"/>
      <dgm:spPr/>
    </dgm:pt>
    <dgm:pt modelId="{BC4F6A85-13D7-4D6A-A4EA-7A4E247BC060}" type="pres">
      <dgm:prSet presAssocID="{E2D2E2BC-36BD-4602-A81E-0243A22BB413}" presName="childNode" presStyleLbl="node1" presStyleIdx="39" presStyleCnt="54">
        <dgm:presLayoutVars>
          <dgm:bulletEnabled val="1"/>
        </dgm:presLayoutVars>
      </dgm:prSet>
      <dgm:spPr/>
    </dgm:pt>
    <dgm:pt modelId="{C075519E-9AA2-4F79-B5CE-E8E030AC5E16}" type="pres">
      <dgm:prSet presAssocID="{E2D2E2BC-36BD-4602-A81E-0243A22BB413}" presName="aSpace2" presStyleCnt="0"/>
      <dgm:spPr/>
    </dgm:pt>
    <dgm:pt modelId="{2327EDBB-A91A-4DE0-82C9-2CAE284DEC80}" type="pres">
      <dgm:prSet presAssocID="{6815EB28-9795-44A1-B36E-B618DA8356A4}" presName="childNode" presStyleLbl="node1" presStyleIdx="40" presStyleCnt="54">
        <dgm:presLayoutVars>
          <dgm:bulletEnabled val="1"/>
        </dgm:presLayoutVars>
      </dgm:prSet>
      <dgm:spPr/>
    </dgm:pt>
    <dgm:pt modelId="{043864AC-B1AE-4328-A04A-854DC9AA2DEB}" type="pres">
      <dgm:prSet presAssocID="{6815EB28-9795-44A1-B36E-B618DA8356A4}" presName="aSpace2" presStyleCnt="0"/>
      <dgm:spPr/>
    </dgm:pt>
    <dgm:pt modelId="{1A390B80-28B4-467D-8A1A-F8C8659A4F8D}" type="pres">
      <dgm:prSet presAssocID="{B9102586-1A16-4C15-B207-D6CDA5DC9A34}" presName="childNode" presStyleLbl="node1" presStyleIdx="41" presStyleCnt="54">
        <dgm:presLayoutVars>
          <dgm:bulletEnabled val="1"/>
        </dgm:presLayoutVars>
      </dgm:prSet>
      <dgm:spPr/>
    </dgm:pt>
    <dgm:pt modelId="{852D0157-F710-4720-8A45-16FA61E19CA0}" type="pres">
      <dgm:prSet presAssocID="{B9102586-1A16-4C15-B207-D6CDA5DC9A34}" presName="aSpace2" presStyleCnt="0"/>
      <dgm:spPr/>
    </dgm:pt>
    <dgm:pt modelId="{1EB0AB88-7169-47C0-9C84-D127E9A7F9A1}" type="pres">
      <dgm:prSet presAssocID="{FF040B8E-7DE2-4D16-85D2-36743E1343BF}" presName="childNode" presStyleLbl="node1" presStyleIdx="42" presStyleCnt="54">
        <dgm:presLayoutVars>
          <dgm:bulletEnabled val="1"/>
        </dgm:presLayoutVars>
      </dgm:prSet>
      <dgm:spPr/>
    </dgm:pt>
    <dgm:pt modelId="{352B4A32-B3A5-4C7B-86A5-EE89AFA75BF4}" type="pres">
      <dgm:prSet presAssocID="{FF040B8E-7DE2-4D16-85D2-36743E1343BF}" presName="aSpace2" presStyleCnt="0"/>
      <dgm:spPr/>
    </dgm:pt>
    <dgm:pt modelId="{161702B4-CDE5-42C1-AC9D-4C3D0F7E1463}" type="pres">
      <dgm:prSet presAssocID="{CC0F9C7F-F3B2-40D2-973A-96B66B7DDFF5}" presName="childNode" presStyleLbl="node1" presStyleIdx="43" presStyleCnt="54">
        <dgm:presLayoutVars>
          <dgm:bulletEnabled val="1"/>
        </dgm:presLayoutVars>
      </dgm:prSet>
      <dgm:spPr/>
    </dgm:pt>
    <dgm:pt modelId="{F9D9AAEA-F4AD-41B0-9163-F80EE7967E0B}" type="pres">
      <dgm:prSet presAssocID="{CC0F9C7F-F3B2-40D2-973A-96B66B7DDFF5}" presName="aSpace2" presStyleCnt="0"/>
      <dgm:spPr/>
    </dgm:pt>
    <dgm:pt modelId="{9788682B-7C1D-45EB-9609-C2648BAC0EC6}" type="pres">
      <dgm:prSet presAssocID="{9C89723B-5389-43E4-9819-6B691D3FCDF3}" presName="childNode" presStyleLbl="node1" presStyleIdx="44" presStyleCnt="54">
        <dgm:presLayoutVars>
          <dgm:bulletEnabled val="1"/>
        </dgm:presLayoutVars>
      </dgm:prSet>
      <dgm:spPr/>
    </dgm:pt>
    <dgm:pt modelId="{E9F69548-7F28-457D-92B4-E95E37E4E11D}" type="pres">
      <dgm:prSet presAssocID="{9C89723B-5389-43E4-9819-6B691D3FCDF3}" presName="aSpace2" presStyleCnt="0"/>
      <dgm:spPr/>
    </dgm:pt>
    <dgm:pt modelId="{CD951374-CC34-4335-835E-733719FBF055}" type="pres">
      <dgm:prSet presAssocID="{DE0EAF82-FE14-4129-8419-1476F85A1ABE}" presName="childNode" presStyleLbl="node1" presStyleIdx="45" presStyleCnt="54">
        <dgm:presLayoutVars>
          <dgm:bulletEnabled val="1"/>
        </dgm:presLayoutVars>
      </dgm:prSet>
      <dgm:spPr/>
    </dgm:pt>
    <dgm:pt modelId="{844DA38E-C8E6-4C21-A7EE-6323EFB02F9F}" type="pres">
      <dgm:prSet presAssocID="{DE0EAF82-FE14-4129-8419-1476F85A1ABE}" presName="aSpace2" presStyleCnt="0"/>
      <dgm:spPr/>
    </dgm:pt>
    <dgm:pt modelId="{59711D6E-0B27-4DD7-A124-0CB092B06A4F}" type="pres">
      <dgm:prSet presAssocID="{1067DDBA-4C20-465C-BD5F-AD5DA65CFE07}" presName="childNode" presStyleLbl="node1" presStyleIdx="46" presStyleCnt="54">
        <dgm:presLayoutVars>
          <dgm:bulletEnabled val="1"/>
        </dgm:presLayoutVars>
      </dgm:prSet>
      <dgm:spPr/>
    </dgm:pt>
    <dgm:pt modelId="{236C4BB0-5B70-4BFC-AA15-F36CE2B23EAD}" type="pres">
      <dgm:prSet presAssocID="{6C1DF821-1E31-4584-92A5-EB7DA59BED01}" presName="aSpace" presStyleCnt="0"/>
      <dgm:spPr/>
    </dgm:pt>
    <dgm:pt modelId="{FE3A53E8-09AA-4DF4-B7C7-EF87AFC4D6CA}" type="pres">
      <dgm:prSet presAssocID="{53D10FAB-BF43-4E6D-805C-C9EAA095E42D}" presName="compNode" presStyleCnt="0"/>
      <dgm:spPr/>
    </dgm:pt>
    <dgm:pt modelId="{7C3A25AF-630A-4BD4-BB26-529A0F43D472}" type="pres">
      <dgm:prSet presAssocID="{53D10FAB-BF43-4E6D-805C-C9EAA095E42D}" presName="aNode" presStyleLbl="bgShp" presStyleIdx="7" presStyleCnt="8"/>
      <dgm:spPr/>
    </dgm:pt>
    <dgm:pt modelId="{44120239-B36A-4580-B55C-2C45CD2A9B81}" type="pres">
      <dgm:prSet presAssocID="{53D10FAB-BF43-4E6D-805C-C9EAA095E42D}" presName="textNode" presStyleLbl="bgShp" presStyleIdx="7" presStyleCnt="8"/>
      <dgm:spPr/>
    </dgm:pt>
    <dgm:pt modelId="{47BA5D51-EB5B-4A79-9CF8-35AEFE6C77E1}" type="pres">
      <dgm:prSet presAssocID="{53D10FAB-BF43-4E6D-805C-C9EAA095E42D}" presName="compChildNode" presStyleCnt="0"/>
      <dgm:spPr/>
    </dgm:pt>
    <dgm:pt modelId="{E8ACDCCD-F577-41A6-978A-268E6EE4C63D}" type="pres">
      <dgm:prSet presAssocID="{53D10FAB-BF43-4E6D-805C-C9EAA095E42D}" presName="theInnerList" presStyleCnt="0"/>
      <dgm:spPr/>
    </dgm:pt>
    <dgm:pt modelId="{A0959E26-8EFE-463B-9EEE-83F95CCE1E1C}" type="pres">
      <dgm:prSet presAssocID="{395350EC-6902-4989-AA7C-5B7F9466C3B7}" presName="childNode" presStyleLbl="node1" presStyleIdx="47" presStyleCnt="54">
        <dgm:presLayoutVars>
          <dgm:bulletEnabled val="1"/>
        </dgm:presLayoutVars>
      </dgm:prSet>
      <dgm:spPr/>
    </dgm:pt>
    <dgm:pt modelId="{26D5D95D-88B4-4395-B7AF-A9E36B56410B}" type="pres">
      <dgm:prSet presAssocID="{395350EC-6902-4989-AA7C-5B7F9466C3B7}" presName="aSpace2" presStyleCnt="0"/>
      <dgm:spPr/>
    </dgm:pt>
    <dgm:pt modelId="{0A7E039F-7C60-498D-A0B3-7914331ECC96}" type="pres">
      <dgm:prSet presAssocID="{A01C8357-E5C5-4B12-ACCB-DD1710597748}" presName="childNode" presStyleLbl="node1" presStyleIdx="48" presStyleCnt="54">
        <dgm:presLayoutVars>
          <dgm:bulletEnabled val="1"/>
        </dgm:presLayoutVars>
      </dgm:prSet>
      <dgm:spPr/>
    </dgm:pt>
    <dgm:pt modelId="{F823AE36-5183-4DAF-ABB4-E2E72B9C1E55}" type="pres">
      <dgm:prSet presAssocID="{A01C8357-E5C5-4B12-ACCB-DD1710597748}" presName="aSpace2" presStyleCnt="0"/>
      <dgm:spPr/>
    </dgm:pt>
    <dgm:pt modelId="{60C29C78-4B1A-48D8-8E4D-A3858C05468A}" type="pres">
      <dgm:prSet presAssocID="{824ABAC4-F614-47AC-9646-1E711B7617F7}" presName="childNode" presStyleLbl="node1" presStyleIdx="49" presStyleCnt="54">
        <dgm:presLayoutVars>
          <dgm:bulletEnabled val="1"/>
        </dgm:presLayoutVars>
      </dgm:prSet>
      <dgm:spPr/>
    </dgm:pt>
    <dgm:pt modelId="{BB2DDC1E-F47D-44B6-94AD-3C091290250A}" type="pres">
      <dgm:prSet presAssocID="{824ABAC4-F614-47AC-9646-1E711B7617F7}" presName="aSpace2" presStyleCnt="0"/>
      <dgm:spPr/>
    </dgm:pt>
    <dgm:pt modelId="{99ACE8FA-8D7B-48B2-B5E1-37F5D16B5941}" type="pres">
      <dgm:prSet presAssocID="{ED66F029-29C6-4452-AF89-32F8F80D09B7}" presName="childNode" presStyleLbl="node1" presStyleIdx="50" presStyleCnt="54">
        <dgm:presLayoutVars>
          <dgm:bulletEnabled val="1"/>
        </dgm:presLayoutVars>
      </dgm:prSet>
      <dgm:spPr/>
    </dgm:pt>
    <dgm:pt modelId="{1EEAC445-A468-4CB3-AF70-152852B750E3}" type="pres">
      <dgm:prSet presAssocID="{ED66F029-29C6-4452-AF89-32F8F80D09B7}" presName="aSpace2" presStyleCnt="0"/>
      <dgm:spPr/>
    </dgm:pt>
    <dgm:pt modelId="{AB842DF4-F8EC-4605-AC47-F188EA7E5803}" type="pres">
      <dgm:prSet presAssocID="{0CBCBF8D-BA97-4941-8EE6-9FA30BA97652}" presName="childNode" presStyleLbl="node1" presStyleIdx="51" presStyleCnt="54">
        <dgm:presLayoutVars>
          <dgm:bulletEnabled val="1"/>
        </dgm:presLayoutVars>
      </dgm:prSet>
      <dgm:spPr/>
    </dgm:pt>
    <dgm:pt modelId="{D2C35050-05E4-4A1F-9BA8-C71D82516754}" type="pres">
      <dgm:prSet presAssocID="{0CBCBF8D-BA97-4941-8EE6-9FA30BA97652}" presName="aSpace2" presStyleCnt="0"/>
      <dgm:spPr/>
    </dgm:pt>
    <dgm:pt modelId="{3FB0D5A9-0D14-4316-83CE-7D7AAAAF308F}" type="pres">
      <dgm:prSet presAssocID="{5B0F29B1-4587-4524-A874-25F635EBBDC8}" presName="childNode" presStyleLbl="node1" presStyleIdx="52" presStyleCnt="54">
        <dgm:presLayoutVars>
          <dgm:bulletEnabled val="1"/>
        </dgm:presLayoutVars>
      </dgm:prSet>
      <dgm:spPr/>
    </dgm:pt>
    <dgm:pt modelId="{387AB3E4-C8CC-4760-A554-BCCBEE2F91FB}" type="pres">
      <dgm:prSet presAssocID="{5B0F29B1-4587-4524-A874-25F635EBBDC8}" presName="aSpace2" presStyleCnt="0"/>
      <dgm:spPr/>
    </dgm:pt>
    <dgm:pt modelId="{C1CC4BBA-87AA-4410-A1AF-68F433F54F76}" type="pres">
      <dgm:prSet presAssocID="{11DB733A-711F-4C80-A7D1-F4D56E67857D}" presName="childNode" presStyleLbl="node1" presStyleIdx="53" presStyleCnt="54">
        <dgm:presLayoutVars>
          <dgm:bulletEnabled val="1"/>
        </dgm:presLayoutVars>
      </dgm:prSet>
      <dgm:spPr/>
    </dgm:pt>
  </dgm:ptLst>
  <dgm:cxnLst>
    <dgm:cxn modelId="{6A088F04-D579-456D-B1FC-BD27F6200927}" type="presOf" srcId="{53D10FAB-BF43-4E6D-805C-C9EAA095E42D}" destId="{44120239-B36A-4580-B55C-2C45CD2A9B81}" srcOrd="1" destOrd="0" presId="urn:microsoft.com/office/officeart/2005/8/layout/lProcess2"/>
    <dgm:cxn modelId="{CF9AF904-02DA-4864-91CA-50CA777965AB}" type="presOf" srcId="{824ABAC4-F614-47AC-9646-1E711B7617F7}" destId="{60C29C78-4B1A-48D8-8E4D-A3858C05468A}" srcOrd="0" destOrd="0" presId="urn:microsoft.com/office/officeart/2005/8/layout/lProcess2"/>
    <dgm:cxn modelId="{EBC7CA06-C295-4527-BF44-D92129A469CC}" srcId="{28371DF2-C5FF-41BE-B060-A11201A32545}" destId="{6702DAA2-428A-411B-8750-259C2B637D17}" srcOrd="0" destOrd="0" parTransId="{7B27112C-4B12-4E12-B900-9A3EFA35B08D}" sibTransId="{B22301E0-8792-43A3-98B3-29C6B84B275A}"/>
    <dgm:cxn modelId="{C9870A07-78F7-4B40-8A31-BB997D7EF203}" type="presOf" srcId="{4CBDA041-AA8A-406F-A522-78236030374E}" destId="{686D8D8A-D2ED-4CEF-9D84-DCEE176C551A}" srcOrd="0" destOrd="0" presId="urn:microsoft.com/office/officeart/2005/8/layout/lProcess2"/>
    <dgm:cxn modelId="{6B841007-9449-4935-B66A-625861FF7CB3}" type="presOf" srcId="{EAD7015D-6336-442F-85DF-32D3AC2240D2}" destId="{18851635-B46C-4DF3-B620-BF3F8F232308}" srcOrd="0" destOrd="0" presId="urn:microsoft.com/office/officeart/2005/8/layout/lProcess2"/>
    <dgm:cxn modelId="{AB34F909-8492-4E1E-B735-21C0A28585E3}" type="presOf" srcId="{48BF81E8-22CC-49FA-B5E3-C34DB14B1A51}" destId="{1BC49BEE-A6B4-4819-9065-E9D14C990A71}" srcOrd="0" destOrd="0" presId="urn:microsoft.com/office/officeart/2005/8/layout/lProcess2"/>
    <dgm:cxn modelId="{01633F0A-87DB-4D6C-B188-0F75037C29E5}" srcId="{69A636D4-B87B-4868-84BB-9C6BDB25CDAA}" destId="{48BF81E8-22CC-49FA-B5E3-C34DB14B1A51}" srcOrd="4" destOrd="0" parTransId="{053C02A8-321B-40DE-A7E4-C8101BB41CF9}" sibTransId="{D4AA7D39-9FC7-4EA6-B417-4E8B6DD8847F}"/>
    <dgm:cxn modelId="{93DEA80D-9F35-4FA6-8B8D-CA6AD8FD7AEE}" type="presOf" srcId="{886F5F07-407F-4CBF-8339-83E0DDE4A4F9}" destId="{1E1E2193-1CFF-4100-A61C-C1D9DDA57944}" srcOrd="0" destOrd="0" presId="urn:microsoft.com/office/officeart/2005/8/layout/lProcess2"/>
    <dgm:cxn modelId="{CD0D0911-3232-413C-938B-1A29EF346EEF}" srcId="{3ACA3530-8F65-4EB7-82FB-2BF2E9D6E27B}" destId="{12D893DB-7184-4191-B950-4F3D87C95616}" srcOrd="1" destOrd="0" parTransId="{C52687A5-7460-4A1C-9849-5327742D0015}" sibTransId="{4B7BB1F8-485C-44B7-8A2C-9E878BBE45CD}"/>
    <dgm:cxn modelId="{CB54A41A-20C1-4DAE-B273-2357C7061793}" srcId="{CD8E9912-A492-4454-BDEA-CEE5395F1587}" destId="{7781FDA2-CF39-4379-9978-F69CAFDF02BD}" srcOrd="7" destOrd="0" parTransId="{983A0841-8482-4E34-AD46-0B65C965FF85}" sibTransId="{3CFD73D8-5B9F-4383-BFDE-44D4E30D9839}"/>
    <dgm:cxn modelId="{8ADEF51D-70A1-4C75-BC0A-54AB60BFC4EB}" srcId="{CD8E9912-A492-4454-BDEA-CEE5395F1587}" destId="{AACED7B2-61DF-4EFB-B5FE-137E5AC427CA}" srcOrd="6" destOrd="0" parTransId="{2BFF58C7-9B7B-4432-9E0B-EEADD5DFE7B2}" sibTransId="{70DF9B93-BC69-4F9D-A2BF-7E198A59BFF7}"/>
    <dgm:cxn modelId="{FDF7CD1F-2488-4755-9571-099CAA36A068}" srcId="{53D10FAB-BF43-4E6D-805C-C9EAA095E42D}" destId="{11DB733A-711F-4C80-A7D1-F4D56E67857D}" srcOrd="6" destOrd="0" parTransId="{D1AB0C09-8C9D-4942-A074-08D411543142}" sibTransId="{D74F56A9-DF1B-42D5-BE7C-A1F567FAAF6B}"/>
    <dgm:cxn modelId="{D3636220-5DEF-4C01-B6A5-37D05ED848E4}" srcId="{29580D93-0300-4A65-855C-B3012235A1C2}" destId="{28371DF2-C5FF-41BE-B060-A11201A32545}" srcOrd="0" destOrd="0" parTransId="{92A533BF-7C59-47D5-B508-64EB05F876AA}" sibTransId="{281BC5B7-0706-4F6C-BC72-8DD345415894}"/>
    <dgm:cxn modelId="{AB97E720-0849-460B-A0FC-3506A155E015}" type="presOf" srcId="{8ED9181E-63EC-4E70-8E97-A5F2695C7FC7}" destId="{3D59E084-3799-46B7-8484-EAC180838273}" srcOrd="0" destOrd="0" presId="urn:microsoft.com/office/officeart/2005/8/layout/lProcess2"/>
    <dgm:cxn modelId="{08ADA722-3641-4D6B-BBBE-391E504DF55B}" srcId="{6C1DF821-1E31-4584-92A5-EB7DA59BED01}" destId="{C2A03C8D-BC46-4D3F-8296-D841958AE8C8}" srcOrd="3" destOrd="0" parTransId="{6D82996B-57BA-4B14-8932-7BA19D2F3A1C}" sibTransId="{4CBD256C-32EF-4CE7-AEAA-845C76EAAD70}"/>
    <dgm:cxn modelId="{5229EF22-F9B8-4835-A06C-BF91AA3E3A77}" srcId="{8ED9181E-63EC-4E70-8E97-A5F2695C7FC7}" destId="{C605BE17-3191-4F62-8B78-900220BB56F8}" srcOrd="2" destOrd="0" parTransId="{77FD267D-288C-478D-9F06-B2BA75C0FFDD}" sibTransId="{F3C8285D-BEED-4161-820B-EB30ABD97E21}"/>
    <dgm:cxn modelId="{E3095D23-E069-42A9-A8C6-6C630618DBFC}" type="presOf" srcId="{9E96D666-1422-4DDB-92F8-B4E25096CA27}" destId="{92A27D70-D4FC-410E-90D6-F5B2A981D158}" srcOrd="0" destOrd="0" presId="urn:microsoft.com/office/officeart/2005/8/layout/lProcess2"/>
    <dgm:cxn modelId="{DAFB5425-C322-4F9F-A490-E5FE00434317}" type="presOf" srcId="{1067DDBA-4C20-465C-BD5F-AD5DA65CFE07}" destId="{59711D6E-0B27-4DD7-A124-0CB092B06A4F}" srcOrd="0" destOrd="0" presId="urn:microsoft.com/office/officeart/2005/8/layout/lProcess2"/>
    <dgm:cxn modelId="{F3252028-A02F-46C5-B574-339F661BBE99}" type="presOf" srcId="{C913C810-1B7F-47EF-B020-D0C6D8347E05}" destId="{DF70C0E2-CCC9-41A5-A154-F470483F6B7B}" srcOrd="0" destOrd="0" presId="urn:microsoft.com/office/officeart/2005/8/layout/lProcess2"/>
    <dgm:cxn modelId="{42436129-E5D9-48AA-B002-C1D8261C3138}" type="presOf" srcId="{EEE98B41-367C-4EF7-AB9E-78B72A3973D9}" destId="{69402382-5511-47D5-9A56-9FEF9C8F5A41}" srcOrd="0" destOrd="0" presId="urn:microsoft.com/office/officeart/2005/8/layout/lProcess2"/>
    <dgm:cxn modelId="{3770742A-E941-40CC-8BBB-54432BCDA4CA}" type="presOf" srcId="{CC0F9C7F-F3B2-40D2-973A-96B66B7DDFF5}" destId="{161702B4-CDE5-42C1-AC9D-4C3D0F7E1463}" srcOrd="0" destOrd="0" presId="urn:microsoft.com/office/officeart/2005/8/layout/lProcess2"/>
    <dgm:cxn modelId="{F9C2BE2A-E6FA-4C55-9FD9-75C09BC695C0}" type="presOf" srcId="{60EFF8FB-DFD8-4ED0-8296-FFA32BAF6178}" destId="{08C004C0-83B1-477E-8603-E8F298264C73}" srcOrd="0" destOrd="0" presId="urn:microsoft.com/office/officeart/2005/8/layout/lProcess2"/>
    <dgm:cxn modelId="{BB9B052C-4C6E-4BCB-9862-B279AC12754B}" srcId="{8ED9181E-63EC-4E70-8E97-A5F2695C7FC7}" destId="{42BE5B80-EDC3-4888-B2A3-9E230AB9E69E}" srcOrd="1" destOrd="0" parTransId="{7042ECFB-8C52-48CE-BF80-BC0F44D848FC}" sibTransId="{02CE972F-542F-4978-A269-113E9AE46C90}"/>
    <dgm:cxn modelId="{B7D8452C-818F-4CA7-B143-CEE721E3C5ED}" type="presOf" srcId="{7DB98E66-FFA9-4467-90F9-437875CCEB97}" destId="{D4493A4A-81FA-447F-B798-E8FC96D577F1}" srcOrd="0" destOrd="0" presId="urn:microsoft.com/office/officeart/2005/8/layout/lProcess2"/>
    <dgm:cxn modelId="{3BB07C2C-C898-46FC-9679-C01CCEF7E142}" srcId="{29580D93-0300-4A65-855C-B3012235A1C2}" destId="{53D10FAB-BF43-4E6D-805C-C9EAA095E42D}" srcOrd="7" destOrd="0" parTransId="{F0D40496-AF8A-465D-A6C2-F4F8381CF074}" sibTransId="{FE138148-B7F3-4140-BD1B-21FEA2C74541}"/>
    <dgm:cxn modelId="{4055C82D-4F8D-42B7-9933-1B0943FB0AD6}" type="presOf" srcId="{BE42C892-D8E2-4273-8B05-040C941351C6}" destId="{95AA5B7E-B8E1-417B-B909-21FAD2450391}" srcOrd="0" destOrd="0" presId="urn:microsoft.com/office/officeart/2005/8/layout/lProcess2"/>
    <dgm:cxn modelId="{CB78A02E-A0B9-46C9-8F02-C5082404A2A0}" type="presOf" srcId="{7781FDA2-CF39-4379-9978-F69CAFDF02BD}" destId="{22B2AF65-4672-4C69-AE14-41CC18B0B4B0}" srcOrd="0" destOrd="0" presId="urn:microsoft.com/office/officeart/2005/8/layout/lProcess2"/>
    <dgm:cxn modelId="{20DEB030-D3F4-4EE6-BD68-F80D87F6FB36}" type="presOf" srcId="{E2D2E2BC-36BD-4602-A81E-0243A22BB413}" destId="{BC4F6A85-13D7-4D6A-A4EA-7A4E247BC060}" srcOrd="0" destOrd="0" presId="urn:microsoft.com/office/officeart/2005/8/layout/lProcess2"/>
    <dgm:cxn modelId="{55E06C33-F705-43A7-91ED-A97AA78E64F9}" type="presOf" srcId="{368AE7CB-A653-4427-BE6B-E60FBD7A58E0}" destId="{BCA2D198-B795-4410-AF03-B3788F366DD9}" srcOrd="0" destOrd="0" presId="urn:microsoft.com/office/officeart/2005/8/layout/lProcess2"/>
    <dgm:cxn modelId="{83E77833-8F1D-4A57-BDB5-DE7C630660F9}" srcId="{6C1DF821-1E31-4584-92A5-EB7DA59BED01}" destId="{9C89723B-5389-43E4-9819-6B691D3FCDF3}" srcOrd="14" destOrd="0" parTransId="{37AE09C6-3F82-4EC8-AC40-44244A8C6916}" sibTransId="{E1A247AE-B6D5-4D28-98C9-EA137CFF88D2}"/>
    <dgm:cxn modelId="{BE7CFB36-CB91-4808-BA82-4FB6A577D79B}" srcId="{8ED9181E-63EC-4E70-8E97-A5F2695C7FC7}" destId="{4E999416-EA12-41E6-9971-A49242C397C1}" srcOrd="3" destOrd="0" parTransId="{38BFAD37-2E54-4C02-8305-F1D1F5C9E2A9}" sibTransId="{0EDE9BF0-F11D-464C-8658-957379B85103}"/>
    <dgm:cxn modelId="{6CD76F37-89A9-407C-8DC2-C5CC39BF3784}" srcId="{28371DF2-C5FF-41BE-B060-A11201A32545}" destId="{918D457C-41D9-41E3-AF0F-F4095934AE85}" srcOrd="1" destOrd="0" parTransId="{F2AF4A40-BADB-41A5-90AA-CAF23897A05C}" sibTransId="{FA1B0029-0F0B-41CF-8D0D-D0EE394BD06E}"/>
    <dgm:cxn modelId="{EDEC8E3A-E813-43A8-A8A7-6F703D0EA16E}" srcId="{6C1DF821-1E31-4584-92A5-EB7DA59BED01}" destId="{DA585021-0231-4D02-AC44-2522FB320402}" srcOrd="7" destOrd="0" parTransId="{567AD799-D686-4443-A628-EB5587E2C760}" sibTransId="{03964147-FE69-42A9-8C09-F74FD86373BA}"/>
    <dgm:cxn modelId="{5538833D-2E61-42A6-8757-47ECC8BCB914}" type="presOf" srcId="{53D10FAB-BF43-4E6D-805C-C9EAA095E42D}" destId="{7C3A25AF-630A-4BD4-BB26-529A0F43D472}" srcOrd="0" destOrd="0" presId="urn:microsoft.com/office/officeart/2005/8/layout/lProcess2"/>
    <dgm:cxn modelId="{E487035D-FF4B-4710-82B7-E8696C664F62}" type="presOf" srcId="{87261982-038B-4212-B69D-33CAE441CE66}" destId="{AA532AD0-C0B8-46F9-B02B-7A7DBE24EA94}" srcOrd="0" destOrd="0" presId="urn:microsoft.com/office/officeart/2005/8/layout/lProcess2"/>
    <dgm:cxn modelId="{1119E75D-F546-4B79-A005-2B7E297EC306}" type="presOf" srcId="{C308ED00-1A30-4320-A049-31E705A0CAE1}" destId="{9F78C626-88E0-4E8F-908F-67953E8FAFA2}" srcOrd="0" destOrd="0" presId="urn:microsoft.com/office/officeart/2005/8/layout/lProcess2"/>
    <dgm:cxn modelId="{C873175E-ABD4-4A13-ACB9-38880B7176B0}" srcId="{29580D93-0300-4A65-855C-B3012235A1C2}" destId="{8ED9181E-63EC-4E70-8E97-A5F2695C7FC7}" srcOrd="3" destOrd="0" parTransId="{C07298C4-2679-45F5-AB10-EFF80B5B53B6}" sibTransId="{D78FA6A8-C05E-4776-8C34-1203A9BB7389}"/>
    <dgm:cxn modelId="{64A0D95E-5454-49A6-BF0D-989332D01EDB}" type="presOf" srcId="{395350EC-6902-4989-AA7C-5B7F9466C3B7}" destId="{A0959E26-8EFE-463B-9EEE-83F95CCE1E1C}" srcOrd="0" destOrd="0" presId="urn:microsoft.com/office/officeart/2005/8/layout/lProcess2"/>
    <dgm:cxn modelId="{5D873A62-8330-490F-9D11-5A368C0B8658}" type="presOf" srcId="{DAE6D800-10D1-4035-BF74-A494D0A18C6C}" destId="{24D915E6-39F2-434F-998C-0D1A77DC8954}" srcOrd="0" destOrd="0" presId="urn:microsoft.com/office/officeart/2005/8/layout/lProcess2"/>
    <dgm:cxn modelId="{CDE83964-C31B-4159-94D3-9734092B3BF8}" type="presOf" srcId="{B96F51F0-92CE-47D2-B3D3-6423475F0918}" destId="{23DA7F10-9008-4681-86F9-ED25F6C3EBD0}" srcOrd="0" destOrd="0" presId="urn:microsoft.com/office/officeart/2005/8/layout/lProcess2"/>
    <dgm:cxn modelId="{35C37444-F5FA-49FD-85AD-E38EA93EC04B}" type="presOf" srcId="{D5F060D5-2919-4AD3-B223-C5E9533F79EC}" destId="{FC88B1E5-8A60-4C42-861E-2D0136DDC43F}" srcOrd="0" destOrd="0" presId="urn:microsoft.com/office/officeart/2005/8/layout/lProcess2"/>
    <dgm:cxn modelId="{423EBE64-BE59-4FDE-9747-9B0EC809FC22}" type="presOf" srcId="{8ED9181E-63EC-4E70-8E97-A5F2695C7FC7}" destId="{63433D9B-B4AF-43B3-A258-C0126B2E0780}" srcOrd="1" destOrd="0" presId="urn:microsoft.com/office/officeart/2005/8/layout/lProcess2"/>
    <dgm:cxn modelId="{312ED744-36B7-4D40-BD90-58A2E8367998}" type="presOf" srcId="{E2F63F6A-4612-4F87-B80A-E0CA13877B18}" destId="{E90BC6FB-8704-43EE-BAEA-75A86A32100F}" srcOrd="0" destOrd="0" presId="urn:microsoft.com/office/officeart/2005/8/layout/lProcess2"/>
    <dgm:cxn modelId="{A50BFC66-7DF5-49C0-BC53-3158F1ED6429}" srcId="{69A636D4-B87B-4868-84BB-9C6BDB25CDAA}" destId="{7DB98E66-FFA9-4467-90F9-437875CCEB97}" srcOrd="0" destOrd="0" parTransId="{20C70283-0DBC-4CCD-82F8-476CF22E07B6}" sibTransId="{406F4170-ECFC-4374-B336-911471FD8D45}"/>
    <dgm:cxn modelId="{95D27768-EB86-42BD-86D7-5F0C01488C8E}" type="presOf" srcId="{AACED7B2-61DF-4EFB-B5FE-137E5AC427CA}" destId="{30DE1319-803B-4630-BA69-58086FC01EDF}" srcOrd="0" destOrd="0" presId="urn:microsoft.com/office/officeart/2005/8/layout/lProcess2"/>
    <dgm:cxn modelId="{84AD9548-9AA8-48EE-B3FA-18627B19FBC2}" type="presOf" srcId="{3ACA3530-8F65-4EB7-82FB-2BF2E9D6E27B}" destId="{A816F2C0-2B03-4E95-A2BA-FBC101BE5E15}" srcOrd="0" destOrd="0" presId="urn:microsoft.com/office/officeart/2005/8/layout/lProcess2"/>
    <dgm:cxn modelId="{D1670D69-EDCE-4178-B6C4-F3A82EDA2A6F}" type="presOf" srcId="{0097A1EA-3B36-4B34-8713-F76035B691D2}" destId="{95EB50AA-7984-4C92-B483-BB69F1934FC2}" srcOrd="0" destOrd="0" presId="urn:microsoft.com/office/officeart/2005/8/layout/lProcess2"/>
    <dgm:cxn modelId="{5E8FC769-3406-4D44-8CDE-B5B65E796321}" srcId="{CD8E9912-A492-4454-BDEA-CEE5395F1587}" destId="{DAE6D800-10D1-4035-BF74-A494D0A18C6C}" srcOrd="5" destOrd="0" parTransId="{C4D8CFAD-F45B-4B56-BAAE-B81A316B9252}" sibTransId="{CFCCFBED-3C65-4E02-8A2B-E0B302BD2A13}"/>
    <dgm:cxn modelId="{24E42D4A-2F65-4979-ABEE-CA0016BFDD1C}" srcId="{53D10FAB-BF43-4E6D-805C-C9EAA095E42D}" destId="{395350EC-6902-4989-AA7C-5B7F9466C3B7}" srcOrd="0" destOrd="0" parTransId="{9F51C14F-BD97-491C-8D0A-3F8A2066A51E}" sibTransId="{030A0BC4-1903-4DEB-9305-D9A7B20401EE}"/>
    <dgm:cxn modelId="{25DC9D4A-0E40-4C86-ADC6-17360D426FD2}" type="presOf" srcId="{1E8C7E95-849F-4B4E-AC39-160E7AAFCE10}" destId="{8802C215-FE30-422C-8509-500BEEEEBE51}" srcOrd="0" destOrd="0" presId="urn:microsoft.com/office/officeart/2005/8/layout/lProcess2"/>
    <dgm:cxn modelId="{32465C6B-D907-4778-ABD2-ABA48FEA0292}" srcId="{29580D93-0300-4A65-855C-B3012235A1C2}" destId="{CD8E9912-A492-4454-BDEA-CEE5395F1587}" srcOrd="5" destOrd="0" parTransId="{DD5610EA-1070-4FC7-A576-E0427629BC11}" sibTransId="{2EAB3D79-D64B-4698-866E-55D7F0713222}"/>
    <dgm:cxn modelId="{D797506B-B914-47AF-9673-06EEFB85B905}" srcId="{87261982-038B-4212-B69D-33CAE441CE66}" destId="{C308ED00-1A30-4320-A049-31E705A0CAE1}" srcOrd="0" destOrd="0" parTransId="{A789E13C-A027-4776-9215-D4E39642AE52}" sibTransId="{246B3AD0-2478-425A-A55B-68C9D54AD4D2}"/>
    <dgm:cxn modelId="{6F88766B-3E66-4249-9FE3-DE09E9B5A89D}" srcId="{6C1DF821-1E31-4584-92A5-EB7DA59BED01}" destId="{A11D5B39-E42B-4488-A918-E253940D5FF8}" srcOrd="8" destOrd="0" parTransId="{405E095C-E4E7-4878-A7ED-F85447A155A5}" sibTransId="{779A22CE-6403-43FD-B107-AD24F2F7290F}"/>
    <dgm:cxn modelId="{82CF954B-3ECD-4F84-B886-86B9C630671C}" srcId="{CD8E9912-A492-4454-BDEA-CEE5395F1587}" destId="{4CBDA041-AA8A-406F-A522-78236030374E}" srcOrd="4" destOrd="0" parTransId="{981BEAD0-713F-4EE2-87DA-A0AC02DE1148}" sibTransId="{CE63EF71-5162-410D-83D2-52681C9DD3A0}"/>
    <dgm:cxn modelId="{D717296C-B7E1-4992-91F8-5BF81163CDA6}" srcId="{53D10FAB-BF43-4E6D-805C-C9EAA095E42D}" destId="{ED66F029-29C6-4452-AF89-32F8F80D09B7}" srcOrd="3" destOrd="0" parTransId="{6097EC35-43AE-4D44-AB4D-E3AA9FD5F37E}" sibTransId="{423CAC52-51DB-42F2-AC51-8590D2EA9DF8}"/>
    <dgm:cxn modelId="{51CAEA6C-8CD4-47A6-B103-C0996ABADB41}" srcId="{CD8E9912-A492-4454-BDEA-CEE5395F1587}" destId="{944065D8-C3B4-4039-B0E2-979885872EBC}" srcOrd="2" destOrd="0" parTransId="{DA3BF001-BEA3-403C-872B-DC6FAEE584DF}" sibTransId="{6E792AF2-5429-4CCA-B628-222C1C68FBE7}"/>
    <dgm:cxn modelId="{0548EC4C-6E68-4BA4-A3AD-4CBEB88D56DC}" type="presOf" srcId="{6702DAA2-428A-411B-8750-259C2B637D17}" destId="{3A027CA9-E188-46E0-8AB9-B4DD20CA2FF5}" srcOrd="0" destOrd="0" presId="urn:microsoft.com/office/officeart/2005/8/layout/lProcess2"/>
    <dgm:cxn modelId="{4B4A136E-E0B4-4932-B79D-236B26D3B1CA}" srcId="{6C1DF821-1E31-4584-92A5-EB7DA59BED01}" destId="{CC0F9C7F-F3B2-40D2-973A-96B66B7DDFF5}" srcOrd="13" destOrd="0" parTransId="{62776666-028B-4CC6-8EAE-BDA15BF80121}" sibTransId="{3CBD9E86-654E-44B5-A6DB-62DAA9001E47}"/>
    <dgm:cxn modelId="{7EEDA971-64E1-45A3-B8E9-D38C8E0FB942}" srcId="{6C1DF821-1E31-4584-92A5-EB7DA59BED01}" destId="{1067DDBA-4C20-465C-BD5F-AD5DA65CFE07}" srcOrd="16" destOrd="0" parTransId="{14687BD0-725F-463C-A095-054B7729BFBC}" sibTransId="{5E975387-D7A6-4614-9152-F964FD59E624}"/>
    <dgm:cxn modelId="{B0E04954-A25B-4F2B-A095-E2157BFE5C99}" type="presOf" srcId="{28371DF2-C5FF-41BE-B060-A11201A32545}" destId="{0793C63F-9F8B-4C3F-BACF-071068984EB7}" srcOrd="0" destOrd="0" presId="urn:microsoft.com/office/officeart/2005/8/layout/lProcess2"/>
    <dgm:cxn modelId="{03F10155-699D-45F8-A03E-6F41B1F8A27C}" type="presOf" srcId="{29580D93-0300-4A65-855C-B3012235A1C2}" destId="{00293FBA-2029-427E-813B-7B78D7AE720B}" srcOrd="0" destOrd="0" presId="urn:microsoft.com/office/officeart/2005/8/layout/lProcess2"/>
    <dgm:cxn modelId="{BB8E6055-1805-4165-BAA3-2876321E3C5F}" type="presOf" srcId="{42BE5B80-EDC3-4888-B2A3-9E230AB9E69E}" destId="{5F6BC221-C0FE-4EAA-9B51-D4618BCC9AF4}" srcOrd="0" destOrd="0" presId="urn:microsoft.com/office/officeart/2005/8/layout/lProcess2"/>
    <dgm:cxn modelId="{1A596959-1A4F-4045-A786-7480E3908DDF}" srcId="{3ACA3530-8F65-4EB7-82FB-2BF2E9D6E27B}" destId="{1E8C7E95-849F-4B4E-AC39-160E7AAFCE10}" srcOrd="2" destOrd="0" parTransId="{8F596974-F236-46B6-B3BF-C8E70ED1CA0E}" sibTransId="{2FB406D6-8076-4106-A818-6C723CAA9038}"/>
    <dgm:cxn modelId="{301B097A-DBB8-4488-A9BE-1EE89BBD2D72}" srcId="{29580D93-0300-4A65-855C-B3012235A1C2}" destId="{3ACA3530-8F65-4EB7-82FB-2BF2E9D6E27B}" srcOrd="4" destOrd="0" parTransId="{2FC55258-F5A8-471C-B91F-CB919C474B70}" sibTransId="{EF2DF4BD-1728-497B-809F-BB0BA5885942}"/>
    <dgm:cxn modelId="{53525F7C-F61A-4730-AE42-372E0960C75D}" type="presOf" srcId="{3979E40C-59C3-45F0-8E28-34053A12B077}" destId="{122AAC82-047A-4C65-9C07-F37CB9DC0200}" srcOrd="0" destOrd="0" presId="urn:microsoft.com/office/officeart/2005/8/layout/lProcess2"/>
    <dgm:cxn modelId="{F56B117D-FD74-4ADA-A9BB-5EE609E15CB0}" srcId="{6C1DF821-1E31-4584-92A5-EB7DA59BED01}" destId="{0256F37B-4541-491E-85F9-F5A762980B19}" srcOrd="0" destOrd="0" parTransId="{77F415EB-ACF9-4D44-83B0-A33752FFA197}" sibTransId="{E4EBAA11-A5CE-4D7E-8BFC-41BCC843B5B1}"/>
    <dgm:cxn modelId="{9E93B87D-044B-485F-914F-F48C1572FF55}" type="presOf" srcId="{E2D52416-172A-48AD-A40F-75980BD7EC75}" destId="{A5DADA0D-8A9E-49DB-9273-E21621F5A719}" srcOrd="0" destOrd="0" presId="urn:microsoft.com/office/officeart/2005/8/layout/lProcess2"/>
    <dgm:cxn modelId="{F411047F-1F35-49B5-9624-A146D413011F}" srcId="{CD8E9912-A492-4454-BDEA-CEE5395F1587}" destId="{9E96D666-1422-4DDB-92F8-B4E25096CA27}" srcOrd="3" destOrd="0" parTransId="{169ADE51-F4A5-4216-B492-53CBBB0B028F}" sibTransId="{B309A844-ADCB-407D-A1B3-AC2F83D9660B}"/>
    <dgm:cxn modelId="{3E3C207F-A265-4CD7-9CB7-CBACF0640D8B}" type="presOf" srcId="{0EF5A25D-A233-4178-BB6A-690636A38EFC}" destId="{20561E60-F9A6-4FC3-977F-CC7C303EB7A4}" srcOrd="0" destOrd="0" presId="urn:microsoft.com/office/officeart/2005/8/layout/lProcess2"/>
    <dgm:cxn modelId="{60F08A82-229A-49FD-990F-6DC7429B5A28}" type="presOf" srcId="{5B0F29B1-4587-4524-A874-25F635EBBDC8}" destId="{3FB0D5A9-0D14-4316-83CE-7D7AAAAF308F}" srcOrd="0" destOrd="0" presId="urn:microsoft.com/office/officeart/2005/8/layout/lProcess2"/>
    <dgm:cxn modelId="{29747483-BF54-47E7-BCE2-41ECCE25BC50}" type="presOf" srcId="{C2A03C8D-BC46-4D3F-8296-D841958AE8C8}" destId="{872D136A-6FC4-49D0-8B04-4C0870883D02}" srcOrd="0" destOrd="0" presId="urn:microsoft.com/office/officeart/2005/8/layout/lProcess2"/>
    <dgm:cxn modelId="{CEDA0B84-C5F9-4416-B8BF-33383D143291}" srcId="{28371DF2-C5FF-41BE-B060-A11201A32545}" destId="{F1553AAE-96AA-410F-A9E8-C81133E73BE2}" srcOrd="2" destOrd="0" parTransId="{37955967-2FB5-48CB-BCE7-D119F854F210}" sibTransId="{2E44189E-9F1B-476B-81BB-0AFA1A219B5E}"/>
    <dgm:cxn modelId="{BE003186-07B8-4C6F-AE9F-53DFC58167F6}" type="presOf" srcId="{ED66F029-29C6-4452-AF89-32F8F80D09B7}" destId="{99ACE8FA-8D7B-48B2-B5E1-37F5D16B5941}" srcOrd="0" destOrd="0" presId="urn:microsoft.com/office/officeart/2005/8/layout/lProcess2"/>
    <dgm:cxn modelId="{AC54F389-7481-482B-9309-6F57A1E9B377}" srcId="{6C1DF821-1E31-4584-92A5-EB7DA59BED01}" destId="{DE0EAF82-FE14-4129-8419-1476F85A1ABE}" srcOrd="15" destOrd="0" parTransId="{E49DAFB5-2B8C-4911-AFCC-E5F71F98C8BF}" sibTransId="{CBE6C08B-E0C1-4A7F-831C-8D4ED700A9E5}"/>
    <dgm:cxn modelId="{B25D188D-0D8E-4028-94FC-DC35AE16F90B}" srcId="{53D10FAB-BF43-4E6D-805C-C9EAA095E42D}" destId="{5B0F29B1-4587-4524-A874-25F635EBBDC8}" srcOrd="5" destOrd="0" parTransId="{522E0549-A917-4750-9A8D-74B61DBE6F74}" sibTransId="{CAA874CA-1DFD-49A5-AE23-D82B65F70D7A}"/>
    <dgm:cxn modelId="{CC4E1590-4F35-4257-A18D-FA1EEB50C3FF}" type="presOf" srcId="{69A636D4-B87B-4868-84BB-9C6BDB25CDAA}" destId="{ACD577F8-F441-455B-8030-592894F58C5A}" srcOrd="0" destOrd="0" presId="urn:microsoft.com/office/officeart/2005/8/layout/lProcess2"/>
    <dgm:cxn modelId="{537AAF90-9CB4-4A3C-9B83-8203C32C7BDD}" srcId="{8ED9181E-63EC-4E70-8E97-A5F2695C7FC7}" destId="{E2D52416-172A-48AD-A40F-75980BD7EC75}" srcOrd="0" destOrd="0" parTransId="{03984280-EDE1-44AD-8576-6CB50F064827}" sibTransId="{4FABC641-5666-4BEE-BCC0-CC5723AC7E4E}"/>
    <dgm:cxn modelId="{BB45FA92-EF73-4587-B988-B04E60D8E4A4}" srcId="{6C1DF821-1E31-4584-92A5-EB7DA59BED01}" destId="{3979E40C-59C3-45F0-8E28-34053A12B077}" srcOrd="1" destOrd="0" parTransId="{7F2C6F89-EEE7-426D-8532-B971C6238EBD}" sibTransId="{D1A2118E-8B74-480D-A6E4-3008BC2ACA66}"/>
    <dgm:cxn modelId="{2DB6A095-6D6B-4178-84CB-26575BFC3099}" type="presOf" srcId="{3ACA3530-8F65-4EB7-82FB-2BF2E9D6E27B}" destId="{5EEF1B97-EA67-4A68-AE52-712DB567E9CB}" srcOrd="1" destOrd="0" presId="urn:microsoft.com/office/officeart/2005/8/layout/lProcess2"/>
    <dgm:cxn modelId="{421E3698-F007-4199-86A5-0BD7D3F89F97}" srcId="{28371DF2-C5FF-41BE-B060-A11201A32545}" destId="{D5F060D5-2919-4AD3-B223-C5E9533F79EC}" srcOrd="3" destOrd="0" parTransId="{A96A542C-2D9D-47F9-A168-844C7C7D3536}" sibTransId="{B09A83C7-3170-48E9-B5C1-37C77D503891}"/>
    <dgm:cxn modelId="{5FA0AE9A-F6D5-487A-9036-E55F420CC905}" srcId="{69A636D4-B87B-4868-84BB-9C6BDB25CDAA}" destId="{B96F51F0-92CE-47D2-B3D3-6423475F0918}" srcOrd="1" destOrd="0" parTransId="{282C0A8E-2F0E-4020-99B0-DC361A3776A1}" sibTransId="{9A36A229-6A8D-4CA5-B977-1851B04C0020}"/>
    <dgm:cxn modelId="{A28B869B-95C9-4BF7-BEE3-7B7B7B02FF83}" srcId="{53D10FAB-BF43-4E6D-805C-C9EAA095E42D}" destId="{0CBCBF8D-BA97-4941-8EE6-9FA30BA97652}" srcOrd="4" destOrd="0" parTransId="{66729155-7727-4ABD-8509-304427BC899D}" sibTransId="{A0C02B3E-1E34-4E61-A053-2252930302C7}"/>
    <dgm:cxn modelId="{709307A0-8B94-444C-97CF-2EFF9A3D107F}" type="presOf" srcId="{6C1DF821-1E31-4584-92A5-EB7DA59BED01}" destId="{D09A7E60-FB5B-4C9F-9747-5CFFB1EAFEC4}" srcOrd="1" destOrd="0" presId="urn:microsoft.com/office/officeart/2005/8/layout/lProcess2"/>
    <dgm:cxn modelId="{B7645CA0-ECC9-4FE8-B202-E21608811400}" srcId="{29580D93-0300-4A65-855C-B3012235A1C2}" destId="{69A636D4-B87B-4868-84BB-9C6BDB25CDAA}" srcOrd="2" destOrd="0" parTransId="{BCD9CE42-4BDC-426E-8F7E-905D3071CB18}" sibTransId="{A3C1FE82-9792-4646-AA93-897BFDA256BA}"/>
    <dgm:cxn modelId="{70E4FCA0-623A-4401-977A-CF66792608B5}" srcId="{6C1DF821-1E31-4584-92A5-EB7DA59BED01}" destId="{60EFF8FB-DFD8-4ED0-8296-FFA32BAF6178}" srcOrd="6" destOrd="0" parTransId="{DAC033E3-E276-4E78-B41F-E00E4812EF54}" sibTransId="{84C0E500-0A4C-4E60-8D9E-A301ECE597CC}"/>
    <dgm:cxn modelId="{CC3D6EA2-D8EB-4FE3-885E-AC6AB3095218}" srcId="{53D10FAB-BF43-4E6D-805C-C9EAA095E42D}" destId="{824ABAC4-F614-47AC-9646-1E711B7617F7}" srcOrd="2" destOrd="0" parTransId="{8DA1D2E8-2752-4B0B-910C-FBFD4D72ED5E}" sibTransId="{98673969-4001-4B28-B0F6-4DB111015A13}"/>
    <dgm:cxn modelId="{E6A916A4-CEC8-4476-9129-9C8CFAE922E8}" type="presOf" srcId="{CD8E9912-A492-4454-BDEA-CEE5395F1587}" destId="{0CEA4A0E-A3B0-4808-8CC7-3AD88E5299D2}" srcOrd="0" destOrd="0" presId="urn:microsoft.com/office/officeart/2005/8/layout/lProcess2"/>
    <dgm:cxn modelId="{D6C401A5-896A-4686-BE30-B5F9265EE328}" type="presOf" srcId="{0256F37B-4541-491E-85F9-F5A762980B19}" destId="{E4E64BB2-736F-4B56-B673-E73C6FA60C36}" srcOrd="0" destOrd="0" presId="urn:microsoft.com/office/officeart/2005/8/layout/lProcess2"/>
    <dgm:cxn modelId="{38E056A7-9DF8-473D-B6CE-B5DA563E0290}" srcId="{69A636D4-B87B-4868-84BB-9C6BDB25CDAA}" destId="{422545CF-5572-477A-A074-3F70DCA1D686}" srcOrd="2" destOrd="0" parTransId="{466C6147-BA8C-49C3-8E05-CE196D92402E}" sibTransId="{7D0CCF7B-5111-46BD-B943-C32FC12C192B}"/>
    <dgm:cxn modelId="{07351FA9-C126-47F5-8A06-FF379105B57A}" srcId="{6C1DF821-1E31-4584-92A5-EB7DA59BED01}" destId="{FF040B8E-7DE2-4D16-85D2-36743E1343BF}" srcOrd="12" destOrd="0" parTransId="{DBC62BD8-E9ED-4A95-A254-8CCDE26D30DA}" sibTransId="{E047F448-7D1D-4093-BF10-014D37DFB624}"/>
    <dgm:cxn modelId="{980117AC-D27B-4226-8F51-831E7B70E32E}" type="presOf" srcId="{4E999416-EA12-41E6-9971-A49242C397C1}" destId="{3F7EB872-2D41-4581-8042-37878345D013}" srcOrd="0" destOrd="0" presId="urn:microsoft.com/office/officeart/2005/8/layout/lProcess2"/>
    <dgm:cxn modelId="{B4FD34AE-A8D8-46D3-ADFF-FD263657F96A}" srcId="{87261982-038B-4212-B69D-33CAE441CE66}" destId="{E2F63F6A-4612-4F87-B80A-E0CA13877B18}" srcOrd="1" destOrd="0" parTransId="{5DBFD1CB-42F3-4B7E-A20E-35BEC1DFA09A}" sibTransId="{5F3F4BEB-733C-4559-A2A8-6AC353F10F98}"/>
    <dgm:cxn modelId="{D912B4AE-8661-498F-88CB-EBE4BB8380FB}" type="presOf" srcId="{DE0EAF82-FE14-4129-8419-1476F85A1ABE}" destId="{CD951374-CC34-4335-835E-733719FBF055}" srcOrd="0" destOrd="0" presId="urn:microsoft.com/office/officeart/2005/8/layout/lProcess2"/>
    <dgm:cxn modelId="{AD7E42AF-4C96-4AB0-A597-BC834C3AF620}" srcId="{6C1DF821-1E31-4584-92A5-EB7DA59BED01}" destId="{EAD7015D-6336-442F-85DF-32D3AC2240D2}" srcOrd="4" destOrd="0" parTransId="{EDC342FD-6DBD-4B6C-8DBD-EB7891AC1BF7}" sibTransId="{68DBD215-DFD7-4AA9-A6A3-C84150DB28D2}"/>
    <dgm:cxn modelId="{7E3646B1-729F-42BC-9E97-ED42DC195FEC}" type="presOf" srcId="{6C1DF821-1E31-4584-92A5-EB7DA59BED01}" destId="{130359BC-E9E4-47D0-A49A-840216D00710}" srcOrd="0" destOrd="0" presId="urn:microsoft.com/office/officeart/2005/8/layout/lProcess2"/>
    <dgm:cxn modelId="{3915AEB1-A402-4AD6-9E84-C351A9E2C4BE}" srcId="{6C1DF821-1E31-4584-92A5-EB7DA59BED01}" destId="{8C847CC9-29A5-4517-8C63-B61B8121086C}" srcOrd="5" destOrd="0" parTransId="{FA822AF8-CCA8-4A4E-81E7-9F9F59D93767}" sibTransId="{140278B8-5217-459F-A60E-3FA76CFC7897}"/>
    <dgm:cxn modelId="{F4BCA6B5-60C1-449E-AC49-C8EE4F2FFAAC}" type="presOf" srcId="{12D893DB-7184-4191-B950-4F3D87C95616}" destId="{1395FB3C-A610-4655-8316-31206233523F}" srcOrd="0" destOrd="0" presId="urn:microsoft.com/office/officeart/2005/8/layout/lProcess2"/>
    <dgm:cxn modelId="{849A30B8-09C5-4CD0-988C-7357F56294FE}" srcId="{6C1DF821-1E31-4584-92A5-EB7DA59BED01}" destId="{B9102586-1A16-4C15-B207-D6CDA5DC9A34}" srcOrd="11" destOrd="0" parTransId="{999F6543-7E69-4B08-A3A8-BE72E46B72E3}" sibTransId="{F5DF15DA-78EF-45CE-B497-6F26400A1120}"/>
    <dgm:cxn modelId="{A44488B9-88F0-4DCE-8662-9198FE983EAA}" srcId="{69A636D4-B87B-4868-84BB-9C6BDB25CDAA}" destId="{ED4C3114-5D97-4503-944B-0215DA4C2CAE}" srcOrd="5" destOrd="0" parTransId="{B72F3838-FD09-49DE-B932-C3453A5D7F5F}" sibTransId="{678D9C81-43A9-4BC7-B651-AA6550D6D736}"/>
    <dgm:cxn modelId="{94F5EFB9-EAD0-435C-9E5C-204597252B37}" type="presOf" srcId="{87261982-038B-4212-B69D-33CAE441CE66}" destId="{B5BB5491-8703-4FBE-B3F8-2417447470B0}" srcOrd="1" destOrd="0" presId="urn:microsoft.com/office/officeart/2005/8/layout/lProcess2"/>
    <dgm:cxn modelId="{F13FC9BB-9792-4EE9-B9CA-EDF9FB1AEF6B}" srcId="{6C1DF821-1E31-4584-92A5-EB7DA59BED01}" destId="{6815EB28-9795-44A1-B36E-B618DA8356A4}" srcOrd="10" destOrd="0" parTransId="{A1EE5144-2BC4-408C-85BE-6162E25394E9}" sibTransId="{D22C92C9-F6BD-418E-83B2-44470C737A6D}"/>
    <dgm:cxn modelId="{02B370BE-0E1D-40BB-A16B-968E76067CF5}" srcId="{CD8E9912-A492-4454-BDEA-CEE5395F1587}" destId="{EEE98B41-367C-4EF7-AB9E-78B72A3973D9}" srcOrd="0" destOrd="0" parTransId="{D443E142-1680-47BD-A8E4-20C6DDD4650F}" sibTransId="{81BA5C93-6507-4AA8-8A60-7ABB8D1994F1}"/>
    <dgm:cxn modelId="{433675BF-8435-47CA-820B-3137E00EF6CF}" srcId="{6C1DF821-1E31-4584-92A5-EB7DA59BED01}" destId="{BE2EC7A1-0EEE-4F7F-97AE-DE04D4B35AF1}" srcOrd="2" destOrd="0" parTransId="{F42CE44D-7A53-472B-9E50-F59F5222BA96}" sibTransId="{CBACB7DA-C697-40A8-B761-E7CAE08D4C5E}"/>
    <dgm:cxn modelId="{CFA2C6BF-2CA6-45A6-862C-67C38DFF1BA3}" srcId="{29580D93-0300-4A65-855C-B3012235A1C2}" destId="{87261982-038B-4212-B69D-33CAE441CE66}" srcOrd="1" destOrd="0" parTransId="{B9FB4952-9736-4FB6-8BA0-773CB4EDE675}" sibTransId="{3DA6968E-3EDA-4C59-836A-45A74DC80D92}"/>
    <dgm:cxn modelId="{BF87A5C1-9BAB-43C9-BE4B-3FFFF42A2536}" type="presOf" srcId="{CD8E9912-A492-4454-BDEA-CEE5395F1587}" destId="{B99A8858-7E4C-4CEA-AD7E-E9D790C1141D}" srcOrd="1" destOrd="0" presId="urn:microsoft.com/office/officeart/2005/8/layout/lProcess2"/>
    <dgm:cxn modelId="{4E477EC3-599A-4F41-BA14-1364B81598B2}" type="presOf" srcId="{69A636D4-B87B-4868-84BB-9C6BDB25CDAA}" destId="{331CBA1D-8CE0-4DDA-B9D5-F6FADD0609C5}" srcOrd="1" destOrd="0" presId="urn:microsoft.com/office/officeart/2005/8/layout/lProcess2"/>
    <dgm:cxn modelId="{184D64CB-849C-4821-A3D0-4F07D6686869}" type="presOf" srcId="{C605BE17-3191-4F62-8B78-900220BB56F8}" destId="{7EC011C1-55B8-4C58-BC21-BB97154478B4}" srcOrd="0" destOrd="0" presId="urn:microsoft.com/office/officeart/2005/8/layout/lProcess2"/>
    <dgm:cxn modelId="{2211D7CF-FF3E-4540-8A34-72F3156AC22C}" srcId="{6C1DF821-1E31-4584-92A5-EB7DA59BED01}" destId="{E2D2E2BC-36BD-4602-A81E-0243A22BB413}" srcOrd="9" destOrd="0" parTransId="{D5517883-E25E-42E9-A7E2-287235C42FA9}" sibTransId="{64B3DA8A-A850-44CA-BCBB-B454BCD40897}"/>
    <dgm:cxn modelId="{2C999DD4-616B-43B7-AC07-EDFCD85960EE}" type="presOf" srcId="{944065D8-C3B4-4039-B0E2-979885872EBC}" destId="{88E7B9BB-A198-462C-A44A-903615958D71}" srcOrd="0" destOrd="0" presId="urn:microsoft.com/office/officeart/2005/8/layout/lProcess2"/>
    <dgm:cxn modelId="{058ACBD4-B25D-4107-94E3-7BF3E6C600E0}" type="presOf" srcId="{ED4C3114-5D97-4503-944B-0215DA4C2CAE}" destId="{ABB3BD15-03BB-46A0-9948-CF5CB4242EBF}" srcOrd="0" destOrd="0" presId="urn:microsoft.com/office/officeart/2005/8/layout/lProcess2"/>
    <dgm:cxn modelId="{741E22D6-0C19-4296-A9CB-BE4F573CFCCD}" type="presOf" srcId="{F1553AAE-96AA-410F-A9E8-C81133E73BE2}" destId="{4D8B5E8E-8258-49CE-A67C-0398131A4DEF}" srcOrd="0" destOrd="0" presId="urn:microsoft.com/office/officeart/2005/8/layout/lProcess2"/>
    <dgm:cxn modelId="{F7BF2FDA-823E-436E-9584-9723CB484327}" type="presOf" srcId="{11DB733A-711F-4C80-A7D1-F4D56E67857D}" destId="{C1CC4BBA-87AA-4410-A1AF-68F433F54F76}" srcOrd="0" destOrd="0" presId="urn:microsoft.com/office/officeart/2005/8/layout/lProcess2"/>
    <dgm:cxn modelId="{01DF7DDB-EC07-4641-84EA-3A8EB40B0325}" type="presOf" srcId="{422545CF-5572-477A-A074-3F70DCA1D686}" destId="{19003BEC-632D-4FE0-ADF1-0E84575D8A77}" srcOrd="0" destOrd="0" presId="urn:microsoft.com/office/officeart/2005/8/layout/lProcess2"/>
    <dgm:cxn modelId="{FCF321DD-C076-4A65-8541-B76FF4C34301}" type="presOf" srcId="{28371DF2-C5FF-41BE-B060-A11201A32545}" destId="{32682548-F4D8-448D-8DF8-8D8D612B162B}" srcOrd="1" destOrd="0" presId="urn:microsoft.com/office/officeart/2005/8/layout/lProcess2"/>
    <dgm:cxn modelId="{C3FFE6DD-40C0-4D42-B97C-D7D16E0FA757}" srcId="{CD8E9912-A492-4454-BDEA-CEE5395F1587}" destId="{886F5F07-407F-4CBF-8339-83E0DDE4A4F9}" srcOrd="1" destOrd="0" parTransId="{CF42936E-9D17-4156-8EB5-22EDDE514F89}" sibTransId="{24D9C967-CEC8-4D25-A688-275D3623D8AB}"/>
    <dgm:cxn modelId="{6E127CE2-CB64-4EFE-B3FB-0F3EDD68F2FF}" type="presOf" srcId="{0CBCBF8D-BA97-4941-8EE6-9FA30BA97652}" destId="{AB842DF4-F8EC-4605-AC47-F188EA7E5803}" srcOrd="0" destOrd="0" presId="urn:microsoft.com/office/officeart/2005/8/layout/lProcess2"/>
    <dgm:cxn modelId="{D6FDB9E2-20BB-49A7-A8B1-149413CF7703}" srcId="{29580D93-0300-4A65-855C-B3012235A1C2}" destId="{6C1DF821-1E31-4584-92A5-EB7DA59BED01}" srcOrd="6" destOrd="0" parTransId="{9E12B4C7-8CB0-42B9-B324-FB0F20092F76}" sibTransId="{09AE0B44-FCE9-422B-9CC0-96DC8C71108A}"/>
    <dgm:cxn modelId="{BDB261E6-D5D1-4826-A526-307267E88C92}" type="presOf" srcId="{FF040B8E-7DE2-4D16-85D2-36743E1343BF}" destId="{1EB0AB88-7169-47C0-9C84-D127E9A7F9A1}" srcOrd="0" destOrd="0" presId="urn:microsoft.com/office/officeart/2005/8/layout/lProcess2"/>
    <dgm:cxn modelId="{C93852E6-D3D6-48D2-B650-675E9A6DA618}" type="presOf" srcId="{B9102586-1A16-4C15-B207-D6CDA5DC9A34}" destId="{1A390B80-28B4-467D-8A1A-F8C8659A4F8D}" srcOrd="0" destOrd="0" presId="urn:microsoft.com/office/officeart/2005/8/layout/lProcess2"/>
    <dgm:cxn modelId="{009481E6-7C35-4BAC-82C6-2E42B82C83EA}" srcId="{CD8E9912-A492-4454-BDEA-CEE5395F1587}" destId="{0097A1EA-3B36-4B34-8713-F76035B691D2}" srcOrd="8" destOrd="0" parTransId="{02E27EC2-7366-40CF-BEA0-8509F93330FB}" sibTransId="{0086FB9C-E1FA-46B3-9C4A-17C2337BD269}"/>
    <dgm:cxn modelId="{A6038AEA-ED20-4917-9C5C-68CA920F0BD6}" type="presOf" srcId="{918D457C-41D9-41E3-AF0F-F4095934AE85}" destId="{8093ED7D-4A1E-4261-98CF-9D25F7B60933}" srcOrd="0" destOrd="0" presId="urn:microsoft.com/office/officeart/2005/8/layout/lProcess2"/>
    <dgm:cxn modelId="{60634BEC-5A9F-4D55-BB56-F39E3B88D60B}" type="presOf" srcId="{DA585021-0231-4D02-AC44-2522FB320402}" destId="{4AF5C2F4-BBAD-476F-8249-241BDA6E339C}" srcOrd="0" destOrd="0" presId="urn:microsoft.com/office/officeart/2005/8/layout/lProcess2"/>
    <dgm:cxn modelId="{2E949BEF-1F06-4C5F-A28A-E472348A7726}" type="presOf" srcId="{A01C8357-E5C5-4B12-ACCB-DD1710597748}" destId="{0A7E039F-7C60-498D-A0B3-7914331ECC96}" srcOrd="0" destOrd="0" presId="urn:microsoft.com/office/officeart/2005/8/layout/lProcess2"/>
    <dgm:cxn modelId="{7D8A2BF3-CC23-48E1-AAF2-660E78AA91E3}" srcId="{53D10FAB-BF43-4E6D-805C-C9EAA095E42D}" destId="{A01C8357-E5C5-4B12-ACCB-DD1710597748}" srcOrd="1" destOrd="0" parTransId="{ADC70199-2342-44D5-B966-CACFC9872243}" sibTransId="{C306D177-2527-4ED2-9402-2E555036BA52}"/>
    <dgm:cxn modelId="{4F7747F3-14F4-43ED-A6D8-848C4FD6B482}" type="presOf" srcId="{6815EB28-9795-44A1-B36E-B618DA8356A4}" destId="{2327EDBB-A91A-4DE0-82C9-2CAE284DEC80}" srcOrd="0" destOrd="0" presId="urn:microsoft.com/office/officeart/2005/8/layout/lProcess2"/>
    <dgm:cxn modelId="{70A3F6F8-124A-48C7-B144-9C82CE61AEAA}" type="presOf" srcId="{A11D5B39-E42B-4488-A918-E253940D5FF8}" destId="{64167952-3D06-4730-879E-CC45CC601E6F}" srcOrd="0" destOrd="0" presId="urn:microsoft.com/office/officeart/2005/8/layout/lProcess2"/>
    <dgm:cxn modelId="{28394DF9-8BBB-425A-975E-1861D66D46C0}" srcId="{69A636D4-B87B-4868-84BB-9C6BDB25CDAA}" destId="{0EF5A25D-A233-4178-BB6A-690636A38EFC}" srcOrd="3" destOrd="0" parTransId="{BD4E4C73-096B-4624-81CD-B0E0147396B7}" sibTransId="{B766A5B5-DF88-49A5-A238-FD25CF4539C7}"/>
    <dgm:cxn modelId="{397E14FB-F08C-4070-BF16-CA8F0F9B655E}" srcId="{3ACA3530-8F65-4EB7-82FB-2BF2E9D6E27B}" destId="{C913C810-1B7F-47EF-B020-D0C6D8347E05}" srcOrd="0" destOrd="0" parTransId="{ACD43F9C-AE08-420A-9689-A99871C1BEE0}" sibTransId="{F32037C4-928E-4F52-9AAA-0D5D9DAD8D70}"/>
    <dgm:cxn modelId="{1F4033FB-0558-41FF-9B6D-D9A3FDCF92DC}" srcId="{8ED9181E-63EC-4E70-8E97-A5F2695C7FC7}" destId="{368AE7CB-A653-4427-BE6B-E60FBD7A58E0}" srcOrd="5" destOrd="0" parTransId="{5DC0F08B-ECB6-4FE8-8314-06B22EF078EF}" sibTransId="{8B400833-B199-4FB3-8C73-182FB2ED2B7B}"/>
    <dgm:cxn modelId="{9BE752FD-050F-44FD-AD6B-6D4DAC2262F0}" type="presOf" srcId="{8C847CC9-29A5-4517-8C63-B61B8121086C}" destId="{5B2B05FC-EB80-4B22-813D-E930A9FE1D3D}" srcOrd="0" destOrd="0" presId="urn:microsoft.com/office/officeart/2005/8/layout/lProcess2"/>
    <dgm:cxn modelId="{4E8583FD-94DC-4331-BDC6-8CC6729D1260}" type="presOf" srcId="{9C89723B-5389-43E4-9819-6B691D3FCDF3}" destId="{9788682B-7C1D-45EB-9609-C2648BAC0EC6}" srcOrd="0" destOrd="0" presId="urn:microsoft.com/office/officeart/2005/8/layout/lProcess2"/>
    <dgm:cxn modelId="{BD46BDFE-FCB0-439B-A8F4-DE4AECB5EEB3}" type="presOf" srcId="{BE2EC7A1-0EEE-4F7F-97AE-DE04D4B35AF1}" destId="{A773E13A-55B3-4733-82C3-44EF8476257B}" srcOrd="0" destOrd="0" presId="urn:microsoft.com/office/officeart/2005/8/layout/lProcess2"/>
    <dgm:cxn modelId="{D04C7AFF-5904-4F58-809B-36663FB113E4}" srcId="{8ED9181E-63EC-4E70-8E97-A5F2695C7FC7}" destId="{BE42C892-D8E2-4273-8B05-040C941351C6}" srcOrd="4" destOrd="0" parTransId="{7B9D4AFA-27C8-4069-8D00-79C3B9663723}" sibTransId="{43D3FBA3-E2B2-4E4D-BFE6-95C67825F7DC}"/>
    <dgm:cxn modelId="{A5122190-AC57-42B4-9181-11221E96561C}" type="presParOf" srcId="{00293FBA-2029-427E-813B-7B78D7AE720B}" destId="{81270F8D-F4BB-4F33-B87C-C3F49BC82B00}" srcOrd="0" destOrd="0" presId="urn:microsoft.com/office/officeart/2005/8/layout/lProcess2"/>
    <dgm:cxn modelId="{94818C33-B96C-43BC-9496-F5D5C376A6B2}" type="presParOf" srcId="{81270F8D-F4BB-4F33-B87C-C3F49BC82B00}" destId="{0793C63F-9F8B-4C3F-BACF-071068984EB7}" srcOrd="0" destOrd="0" presId="urn:microsoft.com/office/officeart/2005/8/layout/lProcess2"/>
    <dgm:cxn modelId="{7D3EC52C-B50B-4C68-8885-E635B9F04792}" type="presParOf" srcId="{81270F8D-F4BB-4F33-B87C-C3F49BC82B00}" destId="{32682548-F4D8-448D-8DF8-8D8D612B162B}" srcOrd="1" destOrd="0" presId="urn:microsoft.com/office/officeart/2005/8/layout/lProcess2"/>
    <dgm:cxn modelId="{9D272328-0422-4633-B0C6-C35AAD7C6A95}" type="presParOf" srcId="{81270F8D-F4BB-4F33-B87C-C3F49BC82B00}" destId="{648EE3FD-BFB8-4824-AC5D-AC5827BF9C21}" srcOrd="2" destOrd="0" presId="urn:microsoft.com/office/officeart/2005/8/layout/lProcess2"/>
    <dgm:cxn modelId="{29D3846D-523B-498C-AEDE-F2CC7465B9EB}" type="presParOf" srcId="{648EE3FD-BFB8-4824-AC5D-AC5827BF9C21}" destId="{0DA86E93-00DB-432F-9271-70259147CC9F}" srcOrd="0" destOrd="0" presId="urn:microsoft.com/office/officeart/2005/8/layout/lProcess2"/>
    <dgm:cxn modelId="{D3E1F33D-5344-4407-B0FA-2AA34C40A126}" type="presParOf" srcId="{0DA86E93-00DB-432F-9271-70259147CC9F}" destId="{3A027CA9-E188-46E0-8AB9-B4DD20CA2FF5}" srcOrd="0" destOrd="0" presId="urn:microsoft.com/office/officeart/2005/8/layout/lProcess2"/>
    <dgm:cxn modelId="{2126DA55-0E95-46FF-96EF-DAE788442597}" type="presParOf" srcId="{0DA86E93-00DB-432F-9271-70259147CC9F}" destId="{FCC28A0C-9F29-441B-BC81-8648D4C369DA}" srcOrd="1" destOrd="0" presId="urn:microsoft.com/office/officeart/2005/8/layout/lProcess2"/>
    <dgm:cxn modelId="{7B014C82-9FEA-4BE7-9F75-366E11B13AF1}" type="presParOf" srcId="{0DA86E93-00DB-432F-9271-70259147CC9F}" destId="{8093ED7D-4A1E-4261-98CF-9D25F7B60933}" srcOrd="2" destOrd="0" presId="urn:microsoft.com/office/officeart/2005/8/layout/lProcess2"/>
    <dgm:cxn modelId="{4B86F558-AC1E-42F1-8938-9A49DE77F983}" type="presParOf" srcId="{0DA86E93-00DB-432F-9271-70259147CC9F}" destId="{18D14840-859E-4916-B572-3FE2EADD3D25}" srcOrd="3" destOrd="0" presId="urn:microsoft.com/office/officeart/2005/8/layout/lProcess2"/>
    <dgm:cxn modelId="{6E260B13-3084-4CB8-849A-63F62C20FCA8}" type="presParOf" srcId="{0DA86E93-00DB-432F-9271-70259147CC9F}" destId="{4D8B5E8E-8258-49CE-A67C-0398131A4DEF}" srcOrd="4" destOrd="0" presId="urn:microsoft.com/office/officeart/2005/8/layout/lProcess2"/>
    <dgm:cxn modelId="{A73E6FE1-B095-4872-8D80-69DB441C8E28}" type="presParOf" srcId="{0DA86E93-00DB-432F-9271-70259147CC9F}" destId="{11016D9A-7D88-4A09-AE59-BFE9A75A37B8}" srcOrd="5" destOrd="0" presId="urn:microsoft.com/office/officeart/2005/8/layout/lProcess2"/>
    <dgm:cxn modelId="{CE979F08-9B3D-4F02-8449-409680B3624B}" type="presParOf" srcId="{0DA86E93-00DB-432F-9271-70259147CC9F}" destId="{FC88B1E5-8A60-4C42-861E-2D0136DDC43F}" srcOrd="6" destOrd="0" presId="urn:microsoft.com/office/officeart/2005/8/layout/lProcess2"/>
    <dgm:cxn modelId="{1188E14F-226E-4185-9E14-A180D6280A5A}" type="presParOf" srcId="{00293FBA-2029-427E-813B-7B78D7AE720B}" destId="{E3122B37-A113-477E-B36E-1E97DFA70D65}" srcOrd="1" destOrd="0" presId="urn:microsoft.com/office/officeart/2005/8/layout/lProcess2"/>
    <dgm:cxn modelId="{3D51D903-3A11-4B19-B8D8-AE781CC5161F}" type="presParOf" srcId="{00293FBA-2029-427E-813B-7B78D7AE720B}" destId="{419D6035-C98A-4497-BEAB-4CAB11150648}" srcOrd="2" destOrd="0" presId="urn:microsoft.com/office/officeart/2005/8/layout/lProcess2"/>
    <dgm:cxn modelId="{98525ECF-0D55-4D63-AD6F-4F5FFF883FD7}" type="presParOf" srcId="{419D6035-C98A-4497-BEAB-4CAB11150648}" destId="{AA532AD0-C0B8-46F9-B02B-7A7DBE24EA94}" srcOrd="0" destOrd="0" presId="urn:microsoft.com/office/officeart/2005/8/layout/lProcess2"/>
    <dgm:cxn modelId="{47D7BF60-2E0B-4908-A91F-299327869A81}" type="presParOf" srcId="{419D6035-C98A-4497-BEAB-4CAB11150648}" destId="{B5BB5491-8703-4FBE-B3F8-2417447470B0}" srcOrd="1" destOrd="0" presId="urn:microsoft.com/office/officeart/2005/8/layout/lProcess2"/>
    <dgm:cxn modelId="{14977A72-F224-4E41-85E2-94D19D95D1E7}" type="presParOf" srcId="{419D6035-C98A-4497-BEAB-4CAB11150648}" destId="{8FF60DB0-B366-4AE3-9670-784487629ADD}" srcOrd="2" destOrd="0" presId="urn:microsoft.com/office/officeart/2005/8/layout/lProcess2"/>
    <dgm:cxn modelId="{E1D59609-440A-44A6-B02A-3490D4CA40C0}" type="presParOf" srcId="{8FF60DB0-B366-4AE3-9670-784487629ADD}" destId="{66D646AB-0D04-49E2-AB5E-2251406365B8}" srcOrd="0" destOrd="0" presId="urn:microsoft.com/office/officeart/2005/8/layout/lProcess2"/>
    <dgm:cxn modelId="{65BCD48A-F378-48BD-8D1A-44A8C54A0558}" type="presParOf" srcId="{66D646AB-0D04-49E2-AB5E-2251406365B8}" destId="{9F78C626-88E0-4E8F-908F-67953E8FAFA2}" srcOrd="0" destOrd="0" presId="urn:microsoft.com/office/officeart/2005/8/layout/lProcess2"/>
    <dgm:cxn modelId="{B7C1A079-D36C-4541-9327-8696A933C400}" type="presParOf" srcId="{66D646AB-0D04-49E2-AB5E-2251406365B8}" destId="{82DAFFC5-378A-4FED-BBE5-5DA3FD08E7E2}" srcOrd="1" destOrd="0" presId="urn:microsoft.com/office/officeart/2005/8/layout/lProcess2"/>
    <dgm:cxn modelId="{607A0063-2002-4C4C-B4CC-097420CA40ED}" type="presParOf" srcId="{66D646AB-0D04-49E2-AB5E-2251406365B8}" destId="{E90BC6FB-8704-43EE-BAEA-75A86A32100F}" srcOrd="2" destOrd="0" presId="urn:microsoft.com/office/officeart/2005/8/layout/lProcess2"/>
    <dgm:cxn modelId="{C12237FB-7E59-4D81-9D76-077123EE72E2}" type="presParOf" srcId="{00293FBA-2029-427E-813B-7B78D7AE720B}" destId="{5433511C-33BF-462C-8B27-1AC400F4BE42}" srcOrd="3" destOrd="0" presId="urn:microsoft.com/office/officeart/2005/8/layout/lProcess2"/>
    <dgm:cxn modelId="{D19253E9-0340-4B9A-8003-31BF68193ECD}" type="presParOf" srcId="{00293FBA-2029-427E-813B-7B78D7AE720B}" destId="{A2FC7815-A858-468C-8CD4-1AA26BA03A8F}" srcOrd="4" destOrd="0" presId="urn:microsoft.com/office/officeart/2005/8/layout/lProcess2"/>
    <dgm:cxn modelId="{25DA9A50-5C3B-4795-A5DE-39B3CD9B156D}" type="presParOf" srcId="{A2FC7815-A858-468C-8CD4-1AA26BA03A8F}" destId="{ACD577F8-F441-455B-8030-592894F58C5A}" srcOrd="0" destOrd="0" presId="urn:microsoft.com/office/officeart/2005/8/layout/lProcess2"/>
    <dgm:cxn modelId="{3EA4732C-B071-410E-A11C-086F384A2E22}" type="presParOf" srcId="{A2FC7815-A858-468C-8CD4-1AA26BA03A8F}" destId="{331CBA1D-8CE0-4DDA-B9D5-F6FADD0609C5}" srcOrd="1" destOrd="0" presId="urn:microsoft.com/office/officeart/2005/8/layout/lProcess2"/>
    <dgm:cxn modelId="{6F11DB83-F00C-4CB5-855D-233DADF49B64}" type="presParOf" srcId="{A2FC7815-A858-468C-8CD4-1AA26BA03A8F}" destId="{73A3DFBD-49F0-45BE-9105-B85C23B987A9}" srcOrd="2" destOrd="0" presId="urn:microsoft.com/office/officeart/2005/8/layout/lProcess2"/>
    <dgm:cxn modelId="{8F3A6CA4-22B3-4B91-B57C-C934621E6AA7}" type="presParOf" srcId="{73A3DFBD-49F0-45BE-9105-B85C23B987A9}" destId="{B13202AE-AEC8-4F69-B0E1-3182CFC682FB}" srcOrd="0" destOrd="0" presId="urn:microsoft.com/office/officeart/2005/8/layout/lProcess2"/>
    <dgm:cxn modelId="{7AAA1088-0389-459C-8DCF-74E2676B2E4C}" type="presParOf" srcId="{B13202AE-AEC8-4F69-B0E1-3182CFC682FB}" destId="{D4493A4A-81FA-447F-B798-E8FC96D577F1}" srcOrd="0" destOrd="0" presId="urn:microsoft.com/office/officeart/2005/8/layout/lProcess2"/>
    <dgm:cxn modelId="{94FABFA9-200C-478A-B454-6954F3E2EA64}" type="presParOf" srcId="{B13202AE-AEC8-4F69-B0E1-3182CFC682FB}" destId="{4D840462-0183-4D55-84B0-B2A776639308}" srcOrd="1" destOrd="0" presId="urn:microsoft.com/office/officeart/2005/8/layout/lProcess2"/>
    <dgm:cxn modelId="{8720E5D5-0F9E-4B19-BB73-7A152584013D}" type="presParOf" srcId="{B13202AE-AEC8-4F69-B0E1-3182CFC682FB}" destId="{23DA7F10-9008-4681-86F9-ED25F6C3EBD0}" srcOrd="2" destOrd="0" presId="urn:microsoft.com/office/officeart/2005/8/layout/lProcess2"/>
    <dgm:cxn modelId="{DB85A95E-CE5E-4A4F-99A0-13E10E35EC5A}" type="presParOf" srcId="{B13202AE-AEC8-4F69-B0E1-3182CFC682FB}" destId="{2ECF5AF3-C5E4-4388-A281-DDD588EB4E3B}" srcOrd="3" destOrd="0" presId="urn:microsoft.com/office/officeart/2005/8/layout/lProcess2"/>
    <dgm:cxn modelId="{E60792C0-F348-4BD8-A79B-1D88F4B90F32}" type="presParOf" srcId="{B13202AE-AEC8-4F69-B0E1-3182CFC682FB}" destId="{19003BEC-632D-4FE0-ADF1-0E84575D8A77}" srcOrd="4" destOrd="0" presId="urn:microsoft.com/office/officeart/2005/8/layout/lProcess2"/>
    <dgm:cxn modelId="{2BFACCD6-C9B5-4AA0-8C8A-97076CFA1E98}" type="presParOf" srcId="{B13202AE-AEC8-4F69-B0E1-3182CFC682FB}" destId="{85F7A21F-520A-43AB-9FD7-F0D2E2720AA8}" srcOrd="5" destOrd="0" presId="urn:microsoft.com/office/officeart/2005/8/layout/lProcess2"/>
    <dgm:cxn modelId="{FC95CD4F-36B1-4E94-8F88-0F428427122F}" type="presParOf" srcId="{B13202AE-AEC8-4F69-B0E1-3182CFC682FB}" destId="{20561E60-F9A6-4FC3-977F-CC7C303EB7A4}" srcOrd="6" destOrd="0" presId="urn:microsoft.com/office/officeart/2005/8/layout/lProcess2"/>
    <dgm:cxn modelId="{32A503F4-048A-4B15-817C-98B2369439C8}" type="presParOf" srcId="{B13202AE-AEC8-4F69-B0E1-3182CFC682FB}" destId="{12482114-B440-4B2B-A381-8B8F207EEEE7}" srcOrd="7" destOrd="0" presId="urn:microsoft.com/office/officeart/2005/8/layout/lProcess2"/>
    <dgm:cxn modelId="{E1039442-05E3-4538-B9E1-25433F70E3C5}" type="presParOf" srcId="{B13202AE-AEC8-4F69-B0E1-3182CFC682FB}" destId="{1BC49BEE-A6B4-4819-9065-E9D14C990A71}" srcOrd="8" destOrd="0" presId="urn:microsoft.com/office/officeart/2005/8/layout/lProcess2"/>
    <dgm:cxn modelId="{01CFE5C7-BAFD-4480-802F-65D12D13B4B8}" type="presParOf" srcId="{B13202AE-AEC8-4F69-B0E1-3182CFC682FB}" destId="{67DC8F3E-6747-47E1-920C-2C9F65D275C9}" srcOrd="9" destOrd="0" presId="urn:microsoft.com/office/officeart/2005/8/layout/lProcess2"/>
    <dgm:cxn modelId="{CD29455D-E4D3-44F9-9F00-E776418180E9}" type="presParOf" srcId="{B13202AE-AEC8-4F69-B0E1-3182CFC682FB}" destId="{ABB3BD15-03BB-46A0-9948-CF5CB4242EBF}" srcOrd="10" destOrd="0" presId="urn:microsoft.com/office/officeart/2005/8/layout/lProcess2"/>
    <dgm:cxn modelId="{175AACAA-941E-434B-839C-05738B0126EA}" type="presParOf" srcId="{00293FBA-2029-427E-813B-7B78D7AE720B}" destId="{DFD1B411-F317-4A28-8B17-6C059B40D55B}" srcOrd="5" destOrd="0" presId="urn:microsoft.com/office/officeart/2005/8/layout/lProcess2"/>
    <dgm:cxn modelId="{5A0E795C-847F-41BB-B76D-B9EF4BC22996}" type="presParOf" srcId="{00293FBA-2029-427E-813B-7B78D7AE720B}" destId="{964F1213-3583-4139-BD5B-B7F58ED128A1}" srcOrd="6" destOrd="0" presId="urn:microsoft.com/office/officeart/2005/8/layout/lProcess2"/>
    <dgm:cxn modelId="{5880B395-4492-45E1-BEC3-887F241D8FDD}" type="presParOf" srcId="{964F1213-3583-4139-BD5B-B7F58ED128A1}" destId="{3D59E084-3799-46B7-8484-EAC180838273}" srcOrd="0" destOrd="0" presId="urn:microsoft.com/office/officeart/2005/8/layout/lProcess2"/>
    <dgm:cxn modelId="{F035B30F-6064-4ABE-B1E5-FBBB4042F87C}" type="presParOf" srcId="{964F1213-3583-4139-BD5B-B7F58ED128A1}" destId="{63433D9B-B4AF-43B3-A258-C0126B2E0780}" srcOrd="1" destOrd="0" presId="urn:microsoft.com/office/officeart/2005/8/layout/lProcess2"/>
    <dgm:cxn modelId="{5DC11D4C-8057-426C-A51D-86BC6A580D26}" type="presParOf" srcId="{964F1213-3583-4139-BD5B-B7F58ED128A1}" destId="{9947A637-2911-42CC-801D-F0A840AFD49A}" srcOrd="2" destOrd="0" presId="urn:microsoft.com/office/officeart/2005/8/layout/lProcess2"/>
    <dgm:cxn modelId="{6F6A500F-EAB2-474E-9C50-D65534C054A9}" type="presParOf" srcId="{9947A637-2911-42CC-801D-F0A840AFD49A}" destId="{D213FCBB-82F1-4C47-9852-3C617034F760}" srcOrd="0" destOrd="0" presId="urn:microsoft.com/office/officeart/2005/8/layout/lProcess2"/>
    <dgm:cxn modelId="{9B389B44-987B-4395-ADA4-CDA18CCCAFA8}" type="presParOf" srcId="{D213FCBB-82F1-4C47-9852-3C617034F760}" destId="{A5DADA0D-8A9E-49DB-9273-E21621F5A719}" srcOrd="0" destOrd="0" presId="urn:microsoft.com/office/officeart/2005/8/layout/lProcess2"/>
    <dgm:cxn modelId="{BDCB997C-013A-4283-B08F-016FA185629C}" type="presParOf" srcId="{D213FCBB-82F1-4C47-9852-3C617034F760}" destId="{C60C69BD-21C7-4451-AD00-C3CE755925E0}" srcOrd="1" destOrd="0" presId="urn:microsoft.com/office/officeart/2005/8/layout/lProcess2"/>
    <dgm:cxn modelId="{947D8532-1DAD-405C-B655-02468E7FE32C}" type="presParOf" srcId="{D213FCBB-82F1-4C47-9852-3C617034F760}" destId="{5F6BC221-C0FE-4EAA-9B51-D4618BCC9AF4}" srcOrd="2" destOrd="0" presId="urn:microsoft.com/office/officeart/2005/8/layout/lProcess2"/>
    <dgm:cxn modelId="{E3C97365-8CAE-47B7-93E5-5CAB56DABBD0}" type="presParOf" srcId="{D213FCBB-82F1-4C47-9852-3C617034F760}" destId="{602B9881-F4F6-424E-A517-1C8B0A04300D}" srcOrd="3" destOrd="0" presId="urn:microsoft.com/office/officeart/2005/8/layout/lProcess2"/>
    <dgm:cxn modelId="{A67750FD-B8EF-4EFD-B643-0322ECBB4CCB}" type="presParOf" srcId="{D213FCBB-82F1-4C47-9852-3C617034F760}" destId="{7EC011C1-55B8-4C58-BC21-BB97154478B4}" srcOrd="4" destOrd="0" presId="urn:microsoft.com/office/officeart/2005/8/layout/lProcess2"/>
    <dgm:cxn modelId="{67E2EFBC-496B-4288-AF51-8134BF9B9ACA}" type="presParOf" srcId="{D213FCBB-82F1-4C47-9852-3C617034F760}" destId="{2B4F220C-F18C-4BB6-9F97-242A110F17F8}" srcOrd="5" destOrd="0" presId="urn:microsoft.com/office/officeart/2005/8/layout/lProcess2"/>
    <dgm:cxn modelId="{89225925-E58D-496F-8D97-58E76B265359}" type="presParOf" srcId="{D213FCBB-82F1-4C47-9852-3C617034F760}" destId="{3F7EB872-2D41-4581-8042-37878345D013}" srcOrd="6" destOrd="0" presId="urn:microsoft.com/office/officeart/2005/8/layout/lProcess2"/>
    <dgm:cxn modelId="{CE7836E3-22AB-4242-A438-B4F2DDAFAE93}" type="presParOf" srcId="{D213FCBB-82F1-4C47-9852-3C617034F760}" destId="{BD0DCF31-7B61-4482-8348-7A35D641C39A}" srcOrd="7" destOrd="0" presId="urn:microsoft.com/office/officeart/2005/8/layout/lProcess2"/>
    <dgm:cxn modelId="{DE18C10C-615E-44E5-89AF-D00F9648677D}" type="presParOf" srcId="{D213FCBB-82F1-4C47-9852-3C617034F760}" destId="{95AA5B7E-B8E1-417B-B909-21FAD2450391}" srcOrd="8" destOrd="0" presId="urn:microsoft.com/office/officeart/2005/8/layout/lProcess2"/>
    <dgm:cxn modelId="{8B071FAA-100D-4BC0-A955-F084129336BF}" type="presParOf" srcId="{D213FCBB-82F1-4C47-9852-3C617034F760}" destId="{274C90B3-0B82-40D5-AC56-D7BCFB250CE6}" srcOrd="9" destOrd="0" presId="urn:microsoft.com/office/officeart/2005/8/layout/lProcess2"/>
    <dgm:cxn modelId="{662B91F0-1DE6-46CF-8547-BE3020D548CD}" type="presParOf" srcId="{D213FCBB-82F1-4C47-9852-3C617034F760}" destId="{BCA2D198-B795-4410-AF03-B3788F366DD9}" srcOrd="10" destOrd="0" presId="urn:microsoft.com/office/officeart/2005/8/layout/lProcess2"/>
    <dgm:cxn modelId="{8F5039A6-1480-4B52-99A5-F9CC8A5FFFC3}" type="presParOf" srcId="{00293FBA-2029-427E-813B-7B78D7AE720B}" destId="{54FA8F75-B627-4439-84DB-A911FBF2FB45}" srcOrd="7" destOrd="0" presId="urn:microsoft.com/office/officeart/2005/8/layout/lProcess2"/>
    <dgm:cxn modelId="{C710D26A-7C5D-4E3D-BA86-74934A3B8224}" type="presParOf" srcId="{00293FBA-2029-427E-813B-7B78D7AE720B}" destId="{1E1F912D-FA55-4E94-8BFB-BC5E6490E6DC}" srcOrd="8" destOrd="0" presId="urn:microsoft.com/office/officeart/2005/8/layout/lProcess2"/>
    <dgm:cxn modelId="{7300E0FF-2106-4C2D-B819-AE6AF1A40D26}" type="presParOf" srcId="{1E1F912D-FA55-4E94-8BFB-BC5E6490E6DC}" destId="{A816F2C0-2B03-4E95-A2BA-FBC101BE5E15}" srcOrd="0" destOrd="0" presId="urn:microsoft.com/office/officeart/2005/8/layout/lProcess2"/>
    <dgm:cxn modelId="{7C56C255-2698-4CFA-8CC8-559E4F6AB743}" type="presParOf" srcId="{1E1F912D-FA55-4E94-8BFB-BC5E6490E6DC}" destId="{5EEF1B97-EA67-4A68-AE52-712DB567E9CB}" srcOrd="1" destOrd="0" presId="urn:microsoft.com/office/officeart/2005/8/layout/lProcess2"/>
    <dgm:cxn modelId="{F1B65391-D25A-49D9-B491-2E12FA696DFC}" type="presParOf" srcId="{1E1F912D-FA55-4E94-8BFB-BC5E6490E6DC}" destId="{49CF6450-1484-4CE0-84F1-E0B8991920AD}" srcOrd="2" destOrd="0" presId="urn:microsoft.com/office/officeart/2005/8/layout/lProcess2"/>
    <dgm:cxn modelId="{D2F51E98-89CB-4D22-B56B-B67430B62F91}" type="presParOf" srcId="{49CF6450-1484-4CE0-84F1-E0B8991920AD}" destId="{9691DB94-6113-4C61-ABDD-DCB8758798D9}" srcOrd="0" destOrd="0" presId="urn:microsoft.com/office/officeart/2005/8/layout/lProcess2"/>
    <dgm:cxn modelId="{D11D5C77-5766-4788-9C28-06291B40C2D3}" type="presParOf" srcId="{9691DB94-6113-4C61-ABDD-DCB8758798D9}" destId="{DF70C0E2-CCC9-41A5-A154-F470483F6B7B}" srcOrd="0" destOrd="0" presId="urn:microsoft.com/office/officeart/2005/8/layout/lProcess2"/>
    <dgm:cxn modelId="{79C44922-206C-4D57-86B0-488F2FF136CD}" type="presParOf" srcId="{9691DB94-6113-4C61-ABDD-DCB8758798D9}" destId="{1BDAB271-A2DF-4FA4-AF45-C552B2BE8F4E}" srcOrd="1" destOrd="0" presId="urn:microsoft.com/office/officeart/2005/8/layout/lProcess2"/>
    <dgm:cxn modelId="{EE5FA6E0-6F19-4EB4-9CD2-126F188BA43A}" type="presParOf" srcId="{9691DB94-6113-4C61-ABDD-DCB8758798D9}" destId="{1395FB3C-A610-4655-8316-31206233523F}" srcOrd="2" destOrd="0" presId="urn:microsoft.com/office/officeart/2005/8/layout/lProcess2"/>
    <dgm:cxn modelId="{CEAF46A5-EF65-4D96-BEF1-E60D1A7DAA5B}" type="presParOf" srcId="{9691DB94-6113-4C61-ABDD-DCB8758798D9}" destId="{BF60742C-C608-438E-9A14-F86D9C2F1BDA}" srcOrd="3" destOrd="0" presId="urn:microsoft.com/office/officeart/2005/8/layout/lProcess2"/>
    <dgm:cxn modelId="{26BF79FE-DBD3-473F-8D12-42369A16030E}" type="presParOf" srcId="{9691DB94-6113-4C61-ABDD-DCB8758798D9}" destId="{8802C215-FE30-422C-8509-500BEEEEBE51}" srcOrd="4" destOrd="0" presId="urn:microsoft.com/office/officeart/2005/8/layout/lProcess2"/>
    <dgm:cxn modelId="{031B040A-EFEC-4BD9-8469-BE4A9501EC44}" type="presParOf" srcId="{00293FBA-2029-427E-813B-7B78D7AE720B}" destId="{5C0CCCBE-2AA5-4C69-8D66-66F2714CE9A9}" srcOrd="9" destOrd="0" presId="urn:microsoft.com/office/officeart/2005/8/layout/lProcess2"/>
    <dgm:cxn modelId="{6F556A2B-3474-45A2-B0C9-2F34AD089D44}" type="presParOf" srcId="{00293FBA-2029-427E-813B-7B78D7AE720B}" destId="{9949E8E2-2B3A-4C11-B2D1-90C2B8B75466}" srcOrd="10" destOrd="0" presId="urn:microsoft.com/office/officeart/2005/8/layout/lProcess2"/>
    <dgm:cxn modelId="{AC135081-93B1-41E8-A67C-68849100B70A}" type="presParOf" srcId="{9949E8E2-2B3A-4C11-B2D1-90C2B8B75466}" destId="{0CEA4A0E-A3B0-4808-8CC7-3AD88E5299D2}" srcOrd="0" destOrd="0" presId="urn:microsoft.com/office/officeart/2005/8/layout/lProcess2"/>
    <dgm:cxn modelId="{6E90D137-4864-441E-8A90-1116A90C028E}" type="presParOf" srcId="{9949E8E2-2B3A-4C11-B2D1-90C2B8B75466}" destId="{B99A8858-7E4C-4CEA-AD7E-E9D790C1141D}" srcOrd="1" destOrd="0" presId="urn:microsoft.com/office/officeart/2005/8/layout/lProcess2"/>
    <dgm:cxn modelId="{348749C2-0493-452F-8A51-DA7CFCFF3126}" type="presParOf" srcId="{9949E8E2-2B3A-4C11-B2D1-90C2B8B75466}" destId="{0E4156A8-EF59-408B-BD21-F08F604009AA}" srcOrd="2" destOrd="0" presId="urn:microsoft.com/office/officeart/2005/8/layout/lProcess2"/>
    <dgm:cxn modelId="{61543EEF-43A3-4D13-9D3E-BAEF43A1EE02}" type="presParOf" srcId="{0E4156A8-EF59-408B-BD21-F08F604009AA}" destId="{42E757EA-3048-4D74-8CE9-FC966EA5ED0E}" srcOrd="0" destOrd="0" presId="urn:microsoft.com/office/officeart/2005/8/layout/lProcess2"/>
    <dgm:cxn modelId="{10F2B606-91CE-4F7B-8B2D-1F531E73F0F4}" type="presParOf" srcId="{42E757EA-3048-4D74-8CE9-FC966EA5ED0E}" destId="{69402382-5511-47D5-9A56-9FEF9C8F5A41}" srcOrd="0" destOrd="0" presId="urn:microsoft.com/office/officeart/2005/8/layout/lProcess2"/>
    <dgm:cxn modelId="{1F4E8FB1-BCE8-4C83-AF2A-FFD98862BBE3}" type="presParOf" srcId="{42E757EA-3048-4D74-8CE9-FC966EA5ED0E}" destId="{B2615697-FF0C-4210-9B2C-3FEE64DB3DB3}" srcOrd="1" destOrd="0" presId="urn:microsoft.com/office/officeart/2005/8/layout/lProcess2"/>
    <dgm:cxn modelId="{0343340E-D140-4F7D-8A97-9FC7111567BD}" type="presParOf" srcId="{42E757EA-3048-4D74-8CE9-FC966EA5ED0E}" destId="{1E1E2193-1CFF-4100-A61C-C1D9DDA57944}" srcOrd="2" destOrd="0" presId="urn:microsoft.com/office/officeart/2005/8/layout/lProcess2"/>
    <dgm:cxn modelId="{9F880D47-5BC3-409D-B4B8-56DDA4CEB89D}" type="presParOf" srcId="{42E757EA-3048-4D74-8CE9-FC966EA5ED0E}" destId="{E374FFFB-E039-4538-A488-9D537EAEC2A0}" srcOrd="3" destOrd="0" presId="urn:microsoft.com/office/officeart/2005/8/layout/lProcess2"/>
    <dgm:cxn modelId="{E3BD494B-51CC-4349-8C0A-329D37477A17}" type="presParOf" srcId="{42E757EA-3048-4D74-8CE9-FC966EA5ED0E}" destId="{88E7B9BB-A198-462C-A44A-903615958D71}" srcOrd="4" destOrd="0" presId="urn:microsoft.com/office/officeart/2005/8/layout/lProcess2"/>
    <dgm:cxn modelId="{F48F6665-3456-42D3-A9C3-453E8C4FFD48}" type="presParOf" srcId="{42E757EA-3048-4D74-8CE9-FC966EA5ED0E}" destId="{960D62B1-8153-4175-B885-86504DC185F7}" srcOrd="5" destOrd="0" presId="urn:microsoft.com/office/officeart/2005/8/layout/lProcess2"/>
    <dgm:cxn modelId="{51062570-57EA-4EBC-866E-83E6CDB7891F}" type="presParOf" srcId="{42E757EA-3048-4D74-8CE9-FC966EA5ED0E}" destId="{92A27D70-D4FC-410E-90D6-F5B2A981D158}" srcOrd="6" destOrd="0" presId="urn:microsoft.com/office/officeart/2005/8/layout/lProcess2"/>
    <dgm:cxn modelId="{79178BBE-2712-4BC5-B2BD-CF1D45DB9056}" type="presParOf" srcId="{42E757EA-3048-4D74-8CE9-FC966EA5ED0E}" destId="{B56AC199-CF6F-4B31-BB41-09C392B3819F}" srcOrd="7" destOrd="0" presId="urn:microsoft.com/office/officeart/2005/8/layout/lProcess2"/>
    <dgm:cxn modelId="{FAD772C5-D6A1-4DB9-A290-3ACF3C8AC4B8}" type="presParOf" srcId="{42E757EA-3048-4D74-8CE9-FC966EA5ED0E}" destId="{686D8D8A-D2ED-4CEF-9D84-DCEE176C551A}" srcOrd="8" destOrd="0" presId="urn:microsoft.com/office/officeart/2005/8/layout/lProcess2"/>
    <dgm:cxn modelId="{129A9C45-9D15-492C-993C-69457C33EED9}" type="presParOf" srcId="{42E757EA-3048-4D74-8CE9-FC966EA5ED0E}" destId="{8ACD7AF3-1B98-44A3-A52C-6B3E15C163EC}" srcOrd="9" destOrd="0" presId="urn:microsoft.com/office/officeart/2005/8/layout/lProcess2"/>
    <dgm:cxn modelId="{3A2D8017-53F2-4B61-A9DB-5F002E0EC625}" type="presParOf" srcId="{42E757EA-3048-4D74-8CE9-FC966EA5ED0E}" destId="{24D915E6-39F2-434F-998C-0D1A77DC8954}" srcOrd="10" destOrd="0" presId="urn:microsoft.com/office/officeart/2005/8/layout/lProcess2"/>
    <dgm:cxn modelId="{30F19760-642C-49B3-B791-B22668A42856}" type="presParOf" srcId="{42E757EA-3048-4D74-8CE9-FC966EA5ED0E}" destId="{8DAEBE87-0E80-4346-8136-40058AC798AA}" srcOrd="11" destOrd="0" presId="urn:microsoft.com/office/officeart/2005/8/layout/lProcess2"/>
    <dgm:cxn modelId="{DCB589B8-DA1C-47AC-B228-F1FBCA4D5F32}" type="presParOf" srcId="{42E757EA-3048-4D74-8CE9-FC966EA5ED0E}" destId="{30DE1319-803B-4630-BA69-58086FC01EDF}" srcOrd="12" destOrd="0" presId="urn:microsoft.com/office/officeart/2005/8/layout/lProcess2"/>
    <dgm:cxn modelId="{66279624-31EB-4301-8072-4BEC15A4FA9A}" type="presParOf" srcId="{42E757EA-3048-4D74-8CE9-FC966EA5ED0E}" destId="{9C494453-5E80-46DB-BBAF-A02300976680}" srcOrd="13" destOrd="0" presId="urn:microsoft.com/office/officeart/2005/8/layout/lProcess2"/>
    <dgm:cxn modelId="{68F16414-5806-4392-923F-80D6D447FA0F}" type="presParOf" srcId="{42E757EA-3048-4D74-8CE9-FC966EA5ED0E}" destId="{22B2AF65-4672-4C69-AE14-41CC18B0B4B0}" srcOrd="14" destOrd="0" presId="urn:microsoft.com/office/officeart/2005/8/layout/lProcess2"/>
    <dgm:cxn modelId="{38EB3943-F0EF-4B25-B252-0D9C4DA1BEFA}" type="presParOf" srcId="{42E757EA-3048-4D74-8CE9-FC966EA5ED0E}" destId="{2DFD6E1A-6413-49D3-9A03-E6AD9614D7FB}" srcOrd="15" destOrd="0" presId="urn:microsoft.com/office/officeart/2005/8/layout/lProcess2"/>
    <dgm:cxn modelId="{BDB044FA-5274-493A-8C97-45D5ADDD0063}" type="presParOf" srcId="{42E757EA-3048-4D74-8CE9-FC966EA5ED0E}" destId="{95EB50AA-7984-4C92-B483-BB69F1934FC2}" srcOrd="16" destOrd="0" presId="urn:microsoft.com/office/officeart/2005/8/layout/lProcess2"/>
    <dgm:cxn modelId="{A4C637F2-5F73-4673-9E0F-4D984924FD84}" type="presParOf" srcId="{00293FBA-2029-427E-813B-7B78D7AE720B}" destId="{DD0CC065-012D-48C4-96D9-C4C3444A54A1}" srcOrd="11" destOrd="0" presId="urn:microsoft.com/office/officeart/2005/8/layout/lProcess2"/>
    <dgm:cxn modelId="{8B735B5B-DB38-432B-A23B-5D620D3EFD7B}" type="presParOf" srcId="{00293FBA-2029-427E-813B-7B78D7AE720B}" destId="{CFAA4275-7F9C-4D5B-9408-D7F0C953ACC8}" srcOrd="12" destOrd="0" presId="urn:microsoft.com/office/officeart/2005/8/layout/lProcess2"/>
    <dgm:cxn modelId="{34FF07FE-9A4F-4FC4-A6F4-126FECBFCA0D}" type="presParOf" srcId="{CFAA4275-7F9C-4D5B-9408-D7F0C953ACC8}" destId="{130359BC-E9E4-47D0-A49A-840216D00710}" srcOrd="0" destOrd="0" presId="urn:microsoft.com/office/officeart/2005/8/layout/lProcess2"/>
    <dgm:cxn modelId="{AFCB746C-6E0F-46BA-A75B-7D8507730230}" type="presParOf" srcId="{CFAA4275-7F9C-4D5B-9408-D7F0C953ACC8}" destId="{D09A7E60-FB5B-4C9F-9747-5CFFB1EAFEC4}" srcOrd="1" destOrd="0" presId="urn:microsoft.com/office/officeart/2005/8/layout/lProcess2"/>
    <dgm:cxn modelId="{55805E30-FEAA-456A-A106-02B7CC6C18D0}" type="presParOf" srcId="{CFAA4275-7F9C-4D5B-9408-D7F0C953ACC8}" destId="{6BA434DB-2AC8-41DB-834F-6CAD47C676D6}" srcOrd="2" destOrd="0" presId="urn:microsoft.com/office/officeart/2005/8/layout/lProcess2"/>
    <dgm:cxn modelId="{392D3FF2-2394-4B0C-83DE-2C9C2BCCA17A}" type="presParOf" srcId="{6BA434DB-2AC8-41DB-834F-6CAD47C676D6}" destId="{F4E4FE13-0E84-44FE-96BC-A3C21E700114}" srcOrd="0" destOrd="0" presId="urn:microsoft.com/office/officeart/2005/8/layout/lProcess2"/>
    <dgm:cxn modelId="{175380B1-DCED-48A5-A6A9-0F19A78E10CE}" type="presParOf" srcId="{F4E4FE13-0E84-44FE-96BC-A3C21E700114}" destId="{E4E64BB2-736F-4B56-B673-E73C6FA60C36}" srcOrd="0" destOrd="0" presId="urn:microsoft.com/office/officeart/2005/8/layout/lProcess2"/>
    <dgm:cxn modelId="{B5DFA0CE-E6FA-4C7F-B34E-8AFE6CFD9B50}" type="presParOf" srcId="{F4E4FE13-0E84-44FE-96BC-A3C21E700114}" destId="{0DC8B896-2523-487D-9CCC-1870FF2358CD}" srcOrd="1" destOrd="0" presId="urn:microsoft.com/office/officeart/2005/8/layout/lProcess2"/>
    <dgm:cxn modelId="{6C18835C-D92F-4E9C-B9D5-1B2D1CD0A021}" type="presParOf" srcId="{F4E4FE13-0E84-44FE-96BC-A3C21E700114}" destId="{122AAC82-047A-4C65-9C07-F37CB9DC0200}" srcOrd="2" destOrd="0" presId="urn:microsoft.com/office/officeart/2005/8/layout/lProcess2"/>
    <dgm:cxn modelId="{042836AA-8EA4-4C3A-8B69-39EC1DEEA0A4}" type="presParOf" srcId="{F4E4FE13-0E84-44FE-96BC-A3C21E700114}" destId="{1B768E76-413D-4175-84DB-21B03B6A8E8E}" srcOrd="3" destOrd="0" presId="urn:microsoft.com/office/officeart/2005/8/layout/lProcess2"/>
    <dgm:cxn modelId="{C33859EA-A6D3-4853-BD09-5C91E7562595}" type="presParOf" srcId="{F4E4FE13-0E84-44FE-96BC-A3C21E700114}" destId="{A773E13A-55B3-4733-82C3-44EF8476257B}" srcOrd="4" destOrd="0" presId="urn:microsoft.com/office/officeart/2005/8/layout/lProcess2"/>
    <dgm:cxn modelId="{FB65A04A-7D96-4F52-9757-059346224981}" type="presParOf" srcId="{F4E4FE13-0E84-44FE-96BC-A3C21E700114}" destId="{77EF410F-E3D2-4C2F-B8E3-07AFF236B5CE}" srcOrd="5" destOrd="0" presId="urn:microsoft.com/office/officeart/2005/8/layout/lProcess2"/>
    <dgm:cxn modelId="{536ECA7B-4E32-4C9F-97AB-541E5A19181D}" type="presParOf" srcId="{F4E4FE13-0E84-44FE-96BC-A3C21E700114}" destId="{872D136A-6FC4-49D0-8B04-4C0870883D02}" srcOrd="6" destOrd="0" presId="urn:microsoft.com/office/officeart/2005/8/layout/lProcess2"/>
    <dgm:cxn modelId="{989C7FF3-7679-4730-B1DC-480CE7B3AAD1}" type="presParOf" srcId="{F4E4FE13-0E84-44FE-96BC-A3C21E700114}" destId="{041CC0BF-F01F-4FE0-90AF-0096F4229F39}" srcOrd="7" destOrd="0" presId="urn:microsoft.com/office/officeart/2005/8/layout/lProcess2"/>
    <dgm:cxn modelId="{D5FAE27A-EFE2-4780-A347-F7E2A5DB3CF3}" type="presParOf" srcId="{F4E4FE13-0E84-44FE-96BC-A3C21E700114}" destId="{18851635-B46C-4DF3-B620-BF3F8F232308}" srcOrd="8" destOrd="0" presId="urn:microsoft.com/office/officeart/2005/8/layout/lProcess2"/>
    <dgm:cxn modelId="{F21F27A4-CD63-4933-B08D-94F9265E6D03}" type="presParOf" srcId="{F4E4FE13-0E84-44FE-96BC-A3C21E700114}" destId="{4D0070A6-9EE6-46B1-A01A-9F2FBEB9615F}" srcOrd="9" destOrd="0" presId="urn:microsoft.com/office/officeart/2005/8/layout/lProcess2"/>
    <dgm:cxn modelId="{17989171-E0F3-416B-BABB-F162989C0586}" type="presParOf" srcId="{F4E4FE13-0E84-44FE-96BC-A3C21E700114}" destId="{5B2B05FC-EB80-4B22-813D-E930A9FE1D3D}" srcOrd="10" destOrd="0" presId="urn:microsoft.com/office/officeart/2005/8/layout/lProcess2"/>
    <dgm:cxn modelId="{3BC0BDE8-4932-48A5-9736-922CF0EF8C0D}" type="presParOf" srcId="{F4E4FE13-0E84-44FE-96BC-A3C21E700114}" destId="{908A03F9-CAE8-407F-B112-5BB77B7C20DB}" srcOrd="11" destOrd="0" presId="urn:microsoft.com/office/officeart/2005/8/layout/lProcess2"/>
    <dgm:cxn modelId="{5F8C779C-07FF-4955-AAD4-1FC205C3CE3F}" type="presParOf" srcId="{F4E4FE13-0E84-44FE-96BC-A3C21E700114}" destId="{08C004C0-83B1-477E-8603-E8F298264C73}" srcOrd="12" destOrd="0" presId="urn:microsoft.com/office/officeart/2005/8/layout/lProcess2"/>
    <dgm:cxn modelId="{29561076-D272-461E-A243-6355C5830A7C}" type="presParOf" srcId="{F4E4FE13-0E84-44FE-96BC-A3C21E700114}" destId="{51D7AFF2-64C0-4CF3-8431-CDDAE9E9AF6E}" srcOrd="13" destOrd="0" presId="urn:microsoft.com/office/officeart/2005/8/layout/lProcess2"/>
    <dgm:cxn modelId="{56EE341B-D932-4EF6-8469-9155B9C356FA}" type="presParOf" srcId="{F4E4FE13-0E84-44FE-96BC-A3C21E700114}" destId="{4AF5C2F4-BBAD-476F-8249-241BDA6E339C}" srcOrd="14" destOrd="0" presId="urn:microsoft.com/office/officeart/2005/8/layout/lProcess2"/>
    <dgm:cxn modelId="{B1D12914-331F-4777-9AEF-260FF9DB0C8A}" type="presParOf" srcId="{F4E4FE13-0E84-44FE-96BC-A3C21E700114}" destId="{11E1D6D2-6B2A-45C6-B8E3-14301F8A032B}" srcOrd="15" destOrd="0" presId="urn:microsoft.com/office/officeart/2005/8/layout/lProcess2"/>
    <dgm:cxn modelId="{A2B1ED16-1E9E-494F-B718-1D4119193030}" type="presParOf" srcId="{F4E4FE13-0E84-44FE-96BC-A3C21E700114}" destId="{64167952-3D06-4730-879E-CC45CC601E6F}" srcOrd="16" destOrd="0" presId="urn:microsoft.com/office/officeart/2005/8/layout/lProcess2"/>
    <dgm:cxn modelId="{8FC8EC05-4DDB-41C9-A274-30077A53AC3A}" type="presParOf" srcId="{F4E4FE13-0E84-44FE-96BC-A3C21E700114}" destId="{7DB37035-C071-4C56-88A5-70F1CE958883}" srcOrd="17" destOrd="0" presId="urn:microsoft.com/office/officeart/2005/8/layout/lProcess2"/>
    <dgm:cxn modelId="{45547D12-09BA-4CE3-AC28-B39E45F5A370}" type="presParOf" srcId="{F4E4FE13-0E84-44FE-96BC-A3C21E700114}" destId="{BC4F6A85-13D7-4D6A-A4EA-7A4E247BC060}" srcOrd="18" destOrd="0" presId="urn:microsoft.com/office/officeart/2005/8/layout/lProcess2"/>
    <dgm:cxn modelId="{304A4053-C06F-4E13-8EC9-D5C4A650A6D7}" type="presParOf" srcId="{F4E4FE13-0E84-44FE-96BC-A3C21E700114}" destId="{C075519E-9AA2-4F79-B5CE-E8E030AC5E16}" srcOrd="19" destOrd="0" presId="urn:microsoft.com/office/officeart/2005/8/layout/lProcess2"/>
    <dgm:cxn modelId="{9BAA0A63-9B9E-4BF7-B9B6-507FFEC786AB}" type="presParOf" srcId="{F4E4FE13-0E84-44FE-96BC-A3C21E700114}" destId="{2327EDBB-A91A-4DE0-82C9-2CAE284DEC80}" srcOrd="20" destOrd="0" presId="urn:microsoft.com/office/officeart/2005/8/layout/lProcess2"/>
    <dgm:cxn modelId="{2B5236BF-B074-451A-B93F-920ABD1F5EA1}" type="presParOf" srcId="{F4E4FE13-0E84-44FE-96BC-A3C21E700114}" destId="{043864AC-B1AE-4328-A04A-854DC9AA2DEB}" srcOrd="21" destOrd="0" presId="urn:microsoft.com/office/officeart/2005/8/layout/lProcess2"/>
    <dgm:cxn modelId="{6517219C-C31B-46C6-B530-13A7DF2601BD}" type="presParOf" srcId="{F4E4FE13-0E84-44FE-96BC-A3C21E700114}" destId="{1A390B80-28B4-467D-8A1A-F8C8659A4F8D}" srcOrd="22" destOrd="0" presId="urn:microsoft.com/office/officeart/2005/8/layout/lProcess2"/>
    <dgm:cxn modelId="{BB6D04E1-DE19-4134-8B16-34F66D0E695C}" type="presParOf" srcId="{F4E4FE13-0E84-44FE-96BC-A3C21E700114}" destId="{852D0157-F710-4720-8A45-16FA61E19CA0}" srcOrd="23" destOrd="0" presId="urn:microsoft.com/office/officeart/2005/8/layout/lProcess2"/>
    <dgm:cxn modelId="{7A4BF19F-6047-418D-922C-42CA6B646A09}" type="presParOf" srcId="{F4E4FE13-0E84-44FE-96BC-A3C21E700114}" destId="{1EB0AB88-7169-47C0-9C84-D127E9A7F9A1}" srcOrd="24" destOrd="0" presId="urn:microsoft.com/office/officeart/2005/8/layout/lProcess2"/>
    <dgm:cxn modelId="{85BB9A92-091E-4250-980F-CCFAEAAE73F6}" type="presParOf" srcId="{F4E4FE13-0E84-44FE-96BC-A3C21E700114}" destId="{352B4A32-B3A5-4C7B-86A5-EE89AFA75BF4}" srcOrd="25" destOrd="0" presId="urn:microsoft.com/office/officeart/2005/8/layout/lProcess2"/>
    <dgm:cxn modelId="{430B1B71-C32E-4276-94A4-100FC706CA85}" type="presParOf" srcId="{F4E4FE13-0E84-44FE-96BC-A3C21E700114}" destId="{161702B4-CDE5-42C1-AC9D-4C3D0F7E1463}" srcOrd="26" destOrd="0" presId="urn:microsoft.com/office/officeart/2005/8/layout/lProcess2"/>
    <dgm:cxn modelId="{04F54862-1BB4-4F80-AA0D-7EC386F92352}" type="presParOf" srcId="{F4E4FE13-0E84-44FE-96BC-A3C21E700114}" destId="{F9D9AAEA-F4AD-41B0-9163-F80EE7967E0B}" srcOrd="27" destOrd="0" presId="urn:microsoft.com/office/officeart/2005/8/layout/lProcess2"/>
    <dgm:cxn modelId="{241BA119-DE0D-4841-B814-A41AE63E68B8}" type="presParOf" srcId="{F4E4FE13-0E84-44FE-96BC-A3C21E700114}" destId="{9788682B-7C1D-45EB-9609-C2648BAC0EC6}" srcOrd="28" destOrd="0" presId="urn:microsoft.com/office/officeart/2005/8/layout/lProcess2"/>
    <dgm:cxn modelId="{F18B9BC2-1E30-4117-A51D-F043EDAF5406}" type="presParOf" srcId="{F4E4FE13-0E84-44FE-96BC-A3C21E700114}" destId="{E9F69548-7F28-457D-92B4-E95E37E4E11D}" srcOrd="29" destOrd="0" presId="urn:microsoft.com/office/officeart/2005/8/layout/lProcess2"/>
    <dgm:cxn modelId="{7C70EC86-7F7D-4904-8808-B2C98B8FF839}" type="presParOf" srcId="{F4E4FE13-0E84-44FE-96BC-A3C21E700114}" destId="{CD951374-CC34-4335-835E-733719FBF055}" srcOrd="30" destOrd="0" presId="urn:microsoft.com/office/officeart/2005/8/layout/lProcess2"/>
    <dgm:cxn modelId="{83F3915C-08BD-4D86-9CF7-F0D38213B03A}" type="presParOf" srcId="{F4E4FE13-0E84-44FE-96BC-A3C21E700114}" destId="{844DA38E-C8E6-4C21-A7EE-6323EFB02F9F}" srcOrd="31" destOrd="0" presId="urn:microsoft.com/office/officeart/2005/8/layout/lProcess2"/>
    <dgm:cxn modelId="{681BE0D2-318A-4FAA-8076-EC76AC5F58FD}" type="presParOf" srcId="{F4E4FE13-0E84-44FE-96BC-A3C21E700114}" destId="{59711D6E-0B27-4DD7-A124-0CB092B06A4F}" srcOrd="32" destOrd="0" presId="urn:microsoft.com/office/officeart/2005/8/layout/lProcess2"/>
    <dgm:cxn modelId="{114A44E0-A90C-4649-870C-07FB963218D1}" type="presParOf" srcId="{00293FBA-2029-427E-813B-7B78D7AE720B}" destId="{236C4BB0-5B70-4BFC-AA15-F36CE2B23EAD}" srcOrd="13" destOrd="0" presId="urn:microsoft.com/office/officeart/2005/8/layout/lProcess2"/>
    <dgm:cxn modelId="{9D1E3B9E-597B-453B-91DB-CF29FFEE5CF5}" type="presParOf" srcId="{00293FBA-2029-427E-813B-7B78D7AE720B}" destId="{FE3A53E8-09AA-4DF4-B7C7-EF87AFC4D6CA}" srcOrd="14" destOrd="0" presId="urn:microsoft.com/office/officeart/2005/8/layout/lProcess2"/>
    <dgm:cxn modelId="{3CECBC49-1F35-4095-8343-B78BB66C279F}" type="presParOf" srcId="{FE3A53E8-09AA-4DF4-B7C7-EF87AFC4D6CA}" destId="{7C3A25AF-630A-4BD4-BB26-529A0F43D472}" srcOrd="0" destOrd="0" presId="urn:microsoft.com/office/officeart/2005/8/layout/lProcess2"/>
    <dgm:cxn modelId="{3605807B-AF14-48E7-BF43-C6DFD1CAD070}" type="presParOf" srcId="{FE3A53E8-09AA-4DF4-B7C7-EF87AFC4D6CA}" destId="{44120239-B36A-4580-B55C-2C45CD2A9B81}" srcOrd="1" destOrd="0" presId="urn:microsoft.com/office/officeart/2005/8/layout/lProcess2"/>
    <dgm:cxn modelId="{EB891268-C426-48EC-9CDF-9AF528C2B6A1}" type="presParOf" srcId="{FE3A53E8-09AA-4DF4-B7C7-EF87AFC4D6CA}" destId="{47BA5D51-EB5B-4A79-9CF8-35AEFE6C77E1}" srcOrd="2" destOrd="0" presId="urn:microsoft.com/office/officeart/2005/8/layout/lProcess2"/>
    <dgm:cxn modelId="{9A99C86E-11FA-4622-9BDE-A4731FC9CAD1}" type="presParOf" srcId="{47BA5D51-EB5B-4A79-9CF8-35AEFE6C77E1}" destId="{E8ACDCCD-F577-41A6-978A-268E6EE4C63D}" srcOrd="0" destOrd="0" presId="urn:microsoft.com/office/officeart/2005/8/layout/lProcess2"/>
    <dgm:cxn modelId="{30E21AB7-4812-4C7F-A1F6-1E44ABC76FCF}" type="presParOf" srcId="{E8ACDCCD-F577-41A6-978A-268E6EE4C63D}" destId="{A0959E26-8EFE-463B-9EEE-83F95CCE1E1C}" srcOrd="0" destOrd="0" presId="urn:microsoft.com/office/officeart/2005/8/layout/lProcess2"/>
    <dgm:cxn modelId="{26C5EE00-B3CB-45B5-9D96-432916D5FFB0}" type="presParOf" srcId="{E8ACDCCD-F577-41A6-978A-268E6EE4C63D}" destId="{26D5D95D-88B4-4395-B7AF-A9E36B56410B}" srcOrd="1" destOrd="0" presId="urn:microsoft.com/office/officeart/2005/8/layout/lProcess2"/>
    <dgm:cxn modelId="{0E14F52C-4A65-4E57-8D15-305D375F9BC4}" type="presParOf" srcId="{E8ACDCCD-F577-41A6-978A-268E6EE4C63D}" destId="{0A7E039F-7C60-498D-A0B3-7914331ECC96}" srcOrd="2" destOrd="0" presId="urn:microsoft.com/office/officeart/2005/8/layout/lProcess2"/>
    <dgm:cxn modelId="{40581667-A2D1-4E3F-AD86-9FB17A78F341}" type="presParOf" srcId="{E8ACDCCD-F577-41A6-978A-268E6EE4C63D}" destId="{F823AE36-5183-4DAF-ABB4-E2E72B9C1E55}" srcOrd="3" destOrd="0" presId="urn:microsoft.com/office/officeart/2005/8/layout/lProcess2"/>
    <dgm:cxn modelId="{ACB8B3C5-1253-41D2-AAE6-EAE7A2884A08}" type="presParOf" srcId="{E8ACDCCD-F577-41A6-978A-268E6EE4C63D}" destId="{60C29C78-4B1A-48D8-8E4D-A3858C05468A}" srcOrd="4" destOrd="0" presId="urn:microsoft.com/office/officeart/2005/8/layout/lProcess2"/>
    <dgm:cxn modelId="{57779A21-A142-4C4C-A3DE-32629FC02476}" type="presParOf" srcId="{E8ACDCCD-F577-41A6-978A-268E6EE4C63D}" destId="{BB2DDC1E-F47D-44B6-94AD-3C091290250A}" srcOrd="5" destOrd="0" presId="urn:microsoft.com/office/officeart/2005/8/layout/lProcess2"/>
    <dgm:cxn modelId="{F4F02F43-9101-4CD6-AB71-80E807429548}" type="presParOf" srcId="{E8ACDCCD-F577-41A6-978A-268E6EE4C63D}" destId="{99ACE8FA-8D7B-48B2-B5E1-37F5D16B5941}" srcOrd="6" destOrd="0" presId="urn:microsoft.com/office/officeart/2005/8/layout/lProcess2"/>
    <dgm:cxn modelId="{FA4487A6-C07C-4662-8245-8CD8F869CA90}" type="presParOf" srcId="{E8ACDCCD-F577-41A6-978A-268E6EE4C63D}" destId="{1EEAC445-A468-4CB3-AF70-152852B750E3}" srcOrd="7" destOrd="0" presId="urn:microsoft.com/office/officeart/2005/8/layout/lProcess2"/>
    <dgm:cxn modelId="{6B281A0C-91BD-4DA1-98CE-EEE7A0E640C9}" type="presParOf" srcId="{E8ACDCCD-F577-41A6-978A-268E6EE4C63D}" destId="{AB842DF4-F8EC-4605-AC47-F188EA7E5803}" srcOrd="8" destOrd="0" presId="urn:microsoft.com/office/officeart/2005/8/layout/lProcess2"/>
    <dgm:cxn modelId="{BFB7A90F-3A15-423C-9A7C-E36DD31AA7BA}" type="presParOf" srcId="{E8ACDCCD-F577-41A6-978A-268E6EE4C63D}" destId="{D2C35050-05E4-4A1F-9BA8-C71D82516754}" srcOrd="9" destOrd="0" presId="urn:microsoft.com/office/officeart/2005/8/layout/lProcess2"/>
    <dgm:cxn modelId="{356868BB-5270-4A96-AB68-EBFFD51EB348}" type="presParOf" srcId="{E8ACDCCD-F577-41A6-978A-268E6EE4C63D}" destId="{3FB0D5A9-0D14-4316-83CE-7D7AAAAF308F}" srcOrd="10" destOrd="0" presId="urn:microsoft.com/office/officeart/2005/8/layout/lProcess2"/>
    <dgm:cxn modelId="{F5577981-BAD8-4DEE-A49E-5D830CF79092}" type="presParOf" srcId="{E8ACDCCD-F577-41A6-978A-268E6EE4C63D}" destId="{387AB3E4-C8CC-4760-A554-BCCBEE2F91FB}" srcOrd="11" destOrd="0" presId="urn:microsoft.com/office/officeart/2005/8/layout/lProcess2"/>
    <dgm:cxn modelId="{B6D3B4B2-478F-40E4-8B49-144A92959089}" type="presParOf" srcId="{E8ACDCCD-F577-41A6-978A-268E6EE4C63D}" destId="{C1CC4BBA-87AA-4410-A1AF-68F433F54F76}"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3C63F-9F8B-4C3F-BACF-071068984EB7}">
      <dsp:nvSpPr>
        <dsp:cNvPr id="0" name=""/>
        <dsp:cNvSpPr/>
      </dsp:nvSpPr>
      <dsp:spPr>
        <a:xfrm>
          <a:off x="4410" y="0"/>
          <a:ext cx="1058441" cy="502919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A </a:t>
          </a:r>
        </a:p>
        <a:p>
          <a:pPr marL="0" lvl="0" indent="0" algn="ctr" defTabSz="666750">
            <a:lnSpc>
              <a:spcPct val="90000"/>
            </a:lnSpc>
            <a:spcBef>
              <a:spcPct val="0"/>
            </a:spcBef>
            <a:spcAft>
              <a:spcPct val="35000"/>
            </a:spcAft>
            <a:buNone/>
          </a:pPr>
          <a:r>
            <a:rPr lang="en-NZ" sz="1500" b="1" kern="1200" dirty="0">
              <a:solidFill>
                <a:schemeClr val="bg1"/>
              </a:solidFill>
            </a:rPr>
            <a:t>General Provisions</a:t>
          </a:r>
        </a:p>
      </dsp:txBody>
      <dsp:txXfrm>
        <a:off x="4410" y="0"/>
        <a:ext cx="1058441" cy="1508760"/>
      </dsp:txXfrm>
    </dsp:sp>
    <dsp:sp modelId="{3A027CA9-E188-46E0-8AB9-B4DD20CA2FF5}">
      <dsp:nvSpPr>
        <dsp:cNvPr id="0" name=""/>
        <dsp:cNvSpPr/>
      </dsp:nvSpPr>
      <dsp:spPr>
        <a:xfrm>
          <a:off x="110254" y="1508882"/>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A1 Classified Uses</a:t>
          </a:r>
        </a:p>
      </dsp:txBody>
      <dsp:txXfrm>
        <a:off x="131712" y="1530340"/>
        <a:ext cx="803837" cy="689731"/>
      </dsp:txXfrm>
    </dsp:sp>
    <dsp:sp modelId="{8093ED7D-4A1E-4261-98CF-9D25F7B60933}">
      <dsp:nvSpPr>
        <dsp:cNvPr id="0" name=""/>
        <dsp:cNvSpPr/>
      </dsp:nvSpPr>
      <dsp:spPr>
        <a:xfrm>
          <a:off x="110254" y="2354245"/>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A2 Interpretation</a:t>
          </a:r>
        </a:p>
      </dsp:txBody>
      <dsp:txXfrm>
        <a:off x="131712" y="2375703"/>
        <a:ext cx="803837" cy="689731"/>
      </dsp:txXfrm>
    </dsp:sp>
    <dsp:sp modelId="{4D8B5E8E-8258-49CE-A67C-0398131A4DEF}">
      <dsp:nvSpPr>
        <dsp:cNvPr id="0" name=""/>
        <dsp:cNvSpPr/>
      </dsp:nvSpPr>
      <dsp:spPr>
        <a:xfrm>
          <a:off x="110254" y="3199607"/>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A3 Building Importance Levels</a:t>
          </a:r>
        </a:p>
      </dsp:txBody>
      <dsp:txXfrm>
        <a:off x="131712" y="3221065"/>
        <a:ext cx="803837" cy="689731"/>
      </dsp:txXfrm>
    </dsp:sp>
    <dsp:sp modelId="{FC88B1E5-8A60-4C42-861E-2D0136DDC43F}">
      <dsp:nvSpPr>
        <dsp:cNvPr id="0" name=""/>
        <dsp:cNvSpPr/>
      </dsp:nvSpPr>
      <dsp:spPr>
        <a:xfrm>
          <a:off x="110254" y="4044969"/>
          <a:ext cx="846753" cy="732647"/>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131712" y="4066427"/>
        <a:ext cx="803837" cy="689731"/>
      </dsp:txXfrm>
    </dsp:sp>
    <dsp:sp modelId="{AA532AD0-C0B8-46F9-B02B-7A7DBE24EA94}">
      <dsp:nvSpPr>
        <dsp:cNvPr id="0" name=""/>
        <dsp:cNvSpPr/>
      </dsp:nvSpPr>
      <dsp:spPr>
        <a:xfrm>
          <a:off x="1142234" y="0"/>
          <a:ext cx="1058441" cy="5029199"/>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B </a:t>
          </a:r>
        </a:p>
        <a:p>
          <a:pPr marL="0" lvl="0" indent="0" algn="ctr" defTabSz="666750">
            <a:lnSpc>
              <a:spcPct val="90000"/>
            </a:lnSpc>
            <a:spcBef>
              <a:spcPct val="0"/>
            </a:spcBef>
            <a:spcAft>
              <a:spcPct val="35000"/>
            </a:spcAft>
            <a:buNone/>
          </a:pPr>
          <a:r>
            <a:rPr lang="en-NZ" sz="1500" b="1" kern="1200" dirty="0">
              <a:solidFill>
                <a:schemeClr val="bg1"/>
              </a:solidFill>
            </a:rPr>
            <a:t>Stability</a:t>
          </a:r>
        </a:p>
      </dsp:txBody>
      <dsp:txXfrm>
        <a:off x="1142234" y="0"/>
        <a:ext cx="1058441" cy="1508760"/>
      </dsp:txXfrm>
    </dsp:sp>
    <dsp:sp modelId="{9F78C626-88E0-4E8F-908F-67953E8FAFA2}">
      <dsp:nvSpPr>
        <dsp:cNvPr id="0" name=""/>
        <dsp:cNvSpPr/>
      </dsp:nvSpPr>
      <dsp:spPr>
        <a:xfrm>
          <a:off x="1248078" y="1510233"/>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B1 Structure</a:t>
          </a:r>
        </a:p>
      </dsp:txBody>
      <dsp:txXfrm>
        <a:off x="1272879" y="1535034"/>
        <a:ext cx="797151" cy="1466770"/>
      </dsp:txXfrm>
    </dsp:sp>
    <dsp:sp modelId="{E90BC6FB-8704-43EE-BAEA-75A86A32100F}">
      <dsp:nvSpPr>
        <dsp:cNvPr id="0" name=""/>
        <dsp:cNvSpPr/>
      </dsp:nvSpPr>
      <dsp:spPr>
        <a:xfrm>
          <a:off x="1248078" y="3259894"/>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B2 Durability</a:t>
          </a:r>
        </a:p>
      </dsp:txBody>
      <dsp:txXfrm>
        <a:off x="1272879" y="3284695"/>
        <a:ext cx="797151" cy="1466770"/>
      </dsp:txXfrm>
    </dsp:sp>
    <dsp:sp modelId="{ACD577F8-F441-455B-8030-592894F58C5A}">
      <dsp:nvSpPr>
        <dsp:cNvPr id="0" name=""/>
        <dsp:cNvSpPr/>
      </dsp:nvSpPr>
      <dsp:spPr>
        <a:xfrm>
          <a:off x="2280059" y="0"/>
          <a:ext cx="1058441" cy="5029199"/>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C Protection from Fire</a:t>
          </a:r>
        </a:p>
      </dsp:txBody>
      <dsp:txXfrm>
        <a:off x="2280059" y="0"/>
        <a:ext cx="1058441" cy="1508760"/>
      </dsp:txXfrm>
    </dsp:sp>
    <dsp:sp modelId="{D4493A4A-81FA-447F-B798-E8FC96D577F1}">
      <dsp:nvSpPr>
        <dsp:cNvPr id="0" name=""/>
        <dsp:cNvSpPr/>
      </dsp:nvSpPr>
      <dsp:spPr>
        <a:xfrm>
          <a:off x="2385903" y="1509005"/>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C1 Objectives of C2-C6</a:t>
          </a:r>
        </a:p>
      </dsp:txBody>
      <dsp:txXfrm>
        <a:off x="2400045" y="1523147"/>
        <a:ext cx="818469" cy="454560"/>
      </dsp:txXfrm>
    </dsp:sp>
    <dsp:sp modelId="{23DA7F10-9008-4681-86F9-ED25F6C3EBD0}">
      <dsp:nvSpPr>
        <dsp:cNvPr id="0" name=""/>
        <dsp:cNvSpPr/>
      </dsp:nvSpPr>
      <dsp:spPr>
        <a:xfrm>
          <a:off x="2385903" y="2066134"/>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C2 Prevention from Fire Occurring</a:t>
          </a:r>
        </a:p>
      </dsp:txBody>
      <dsp:txXfrm>
        <a:off x="2400045" y="2080276"/>
        <a:ext cx="818469" cy="454560"/>
      </dsp:txXfrm>
    </dsp:sp>
    <dsp:sp modelId="{19003BEC-632D-4FE0-ADF1-0E84575D8A77}">
      <dsp:nvSpPr>
        <dsp:cNvPr id="0" name=""/>
        <dsp:cNvSpPr/>
      </dsp:nvSpPr>
      <dsp:spPr>
        <a:xfrm>
          <a:off x="2385903" y="2623263"/>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C3 Fire Affecting Areas Beyond the Source</a:t>
          </a:r>
        </a:p>
      </dsp:txBody>
      <dsp:txXfrm>
        <a:off x="2400045" y="2637405"/>
        <a:ext cx="818469" cy="454560"/>
      </dsp:txXfrm>
    </dsp:sp>
    <dsp:sp modelId="{20561E60-F9A6-4FC3-977F-CC7C303EB7A4}">
      <dsp:nvSpPr>
        <dsp:cNvPr id="0" name=""/>
        <dsp:cNvSpPr/>
      </dsp:nvSpPr>
      <dsp:spPr>
        <a:xfrm>
          <a:off x="2385903" y="3180391"/>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C4 Movement to a Place of Safety</a:t>
          </a:r>
        </a:p>
      </dsp:txBody>
      <dsp:txXfrm>
        <a:off x="2400045" y="3194533"/>
        <a:ext cx="818469" cy="454560"/>
      </dsp:txXfrm>
    </dsp:sp>
    <dsp:sp modelId="{1BC49BEE-A6B4-4819-9065-E9D14C990A71}">
      <dsp:nvSpPr>
        <dsp:cNvPr id="0" name=""/>
        <dsp:cNvSpPr/>
      </dsp:nvSpPr>
      <dsp:spPr>
        <a:xfrm>
          <a:off x="2385903" y="3737520"/>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C5 Access and Safety for Firefighting Operations</a:t>
          </a:r>
        </a:p>
      </dsp:txBody>
      <dsp:txXfrm>
        <a:off x="2400045" y="3751662"/>
        <a:ext cx="818469" cy="454560"/>
      </dsp:txXfrm>
    </dsp:sp>
    <dsp:sp modelId="{ABB3BD15-03BB-46A0-9948-CF5CB4242EBF}">
      <dsp:nvSpPr>
        <dsp:cNvPr id="0" name=""/>
        <dsp:cNvSpPr/>
      </dsp:nvSpPr>
      <dsp:spPr>
        <a:xfrm>
          <a:off x="2385903" y="4294649"/>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C6 Structural Stability</a:t>
          </a:r>
        </a:p>
      </dsp:txBody>
      <dsp:txXfrm>
        <a:off x="2400045" y="4308791"/>
        <a:ext cx="818469" cy="454560"/>
      </dsp:txXfrm>
    </dsp:sp>
    <dsp:sp modelId="{3D59E084-3799-46B7-8484-EAC180838273}">
      <dsp:nvSpPr>
        <dsp:cNvPr id="0" name=""/>
        <dsp:cNvSpPr/>
      </dsp:nvSpPr>
      <dsp:spPr>
        <a:xfrm>
          <a:off x="3417883" y="0"/>
          <a:ext cx="1058441" cy="5029199"/>
        </a:xfrm>
        <a:prstGeom prst="roundRect">
          <a:avLst>
            <a:gd name="adj" fmla="val 10000"/>
          </a:avLst>
        </a:prstGeom>
        <a:solidFill>
          <a:srgbClr val="FF99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D </a:t>
          </a:r>
        </a:p>
        <a:p>
          <a:pPr marL="0" lvl="0" indent="0" algn="ctr" defTabSz="666750">
            <a:lnSpc>
              <a:spcPct val="90000"/>
            </a:lnSpc>
            <a:spcBef>
              <a:spcPct val="0"/>
            </a:spcBef>
            <a:spcAft>
              <a:spcPct val="35000"/>
            </a:spcAft>
            <a:buNone/>
          </a:pPr>
          <a:r>
            <a:rPr lang="en-NZ" sz="1500" b="1" kern="1200" dirty="0">
              <a:solidFill>
                <a:schemeClr val="bg1"/>
              </a:solidFill>
            </a:rPr>
            <a:t>Access</a:t>
          </a:r>
        </a:p>
      </dsp:txBody>
      <dsp:txXfrm>
        <a:off x="3417883" y="0"/>
        <a:ext cx="1058441" cy="1508760"/>
      </dsp:txXfrm>
    </dsp:sp>
    <dsp:sp modelId="{A5DADA0D-8A9E-49DB-9273-E21621F5A719}">
      <dsp:nvSpPr>
        <dsp:cNvPr id="0" name=""/>
        <dsp:cNvSpPr/>
      </dsp:nvSpPr>
      <dsp:spPr>
        <a:xfrm>
          <a:off x="3523727" y="1509005"/>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D1 Access Routes</a:t>
          </a:r>
        </a:p>
      </dsp:txBody>
      <dsp:txXfrm>
        <a:off x="3537869" y="1523147"/>
        <a:ext cx="818469" cy="454560"/>
      </dsp:txXfrm>
    </dsp:sp>
    <dsp:sp modelId="{5F6BC221-C0FE-4EAA-9B51-D4618BCC9AF4}">
      <dsp:nvSpPr>
        <dsp:cNvPr id="0" name=""/>
        <dsp:cNvSpPr/>
      </dsp:nvSpPr>
      <dsp:spPr>
        <a:xfrm>
          <a:off x="3523727" y="2066134"/>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D2 Mechanical Installations for Access</a:t>
          </a:r>
        </a:p>
      </dsp:txBody>
      <dsp:txXfrm>
        <a:off x="3537869" y="2080276"/>
        <a:ext cx="818469" cy="454560"/>
      </dsp:txXfrm>
    </dsp:sp>
    <dsp:sp modelId="{7EC011C1-55B8-4C58-BC21-BB97154478B4}">
      <dsp:nvSpPr>
        <dsp:cNvPr id="0" name=""/>
        <dsp:cNvSpPr/>
      </dsp:nvSpPr>
      <dsp:spPr>
        <a:xfrm>
          <a:off x="3523727" y="2623263"/>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2637405"/>
        <a:ext cx="818469" cy="454560"/>
      </dsp:txXfrm>
    </dsp:sp>
    <dsp:sp modelId="{3F7EB872-2D41-4581-8042-37878345D013}">
      <dsp:nvSpPr>
        <dsp:cNvPr id="0" name=""/>
        <dsp:cNvSpPr/>
      </dsp:nvSpPr>
      <dsp:spPr>
        <a:xfrm>
          <a:off x="3523727" y="3180391"/>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3194533"/>
        <a:ext cx="818469" cy="454560"/>
      </dsp:txXfrm>
    </dsp:sp>
    <dsp:sp modelId="{95AA5B7E-B8E1-417B-B909-21FAD2450391}">
      <dsp:nvSpPr>
        <dsp:cNvPr id="0" name=""/>
        <dsp:cNvSpPr/>
      </dsp:nvSpPr>
      <dsp:spPr>
        <a:xfrm>
          <a:off x="3523727" y="3737520"/>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3751662"/>
        <a:ext cx="818469" cy="454560"/>
      </dsp:txXfrm>
    </dsp:sp>
    <dsp:sp modelId="{BCA2D198-B795-4410-AF03-B3788F366DD9}">
      <dsp:nvSpPr>
        <dsp:cNvPr id="0" name=""/>
        <dsp:cNvSpPr/>
      </dsp:nvSpPr>
      <dsp:spPr>
        <a:xfrm>
          <a:off x="3523727" y="4294649"/>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4308791"/>
        <a:ext cx="818469" cy="454560"/>
      </dsp:txXfrm>
    </dsp:sp>
    <dsp:sp modelId="{A816F2C0-2B03-4E95-A2BA-FBC101BE5E15}">
      <dsp:nvSpPr>
        <dsp:cNvPr id="0" name=""/>
        <dsp:cNvSpPr/>
      </dsp:nvSpPr>
      <dsp:spPr>
        <a:xfrm>
          <a:off x="4555708" y="0"/>
          <a:ext cx="1058441" cy="5029199"/>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E </a:t>
          </a:r>
        </a:p>
        <a:p>
          <a:pPr marL="0" lvl="0" indent="0" algn="ctr" defTabSz="666750">
            <a:lnSpc>
              <a:spcPct val="90000"/>
            </a:lnSpc>
            <a:spcBef>
              <a:spcPct val="0"/>
            </a:spcBef>
            <a:spcAft>
              <a:spcPct val="35000"/>
            </a:spcAft>
            <a:buNone/>
          </a:pPr>
          <a:r>
            <a:rPr lang="en-NZ" sz="1500" b="1" kern="1200" dirty="0">
              <a:solidFill>
                <a:schemeClr val="bg1"/>
              </a:solidFill>
            </a:rPr>
            <a:t>Moisture</a:t>
          </a:r>
        </a:p>
      </dsp:txBody>
      <dsp:txXfrm>
        <a:off x="4555708" y="0"/>
        <a:ext cx="1058441" cy="1508760"/>
      </dsp:txXfrm>
    </dsp:sp>
    <dsp:sp modelId="{DF70C0E2-CCC9-41A5-A154-F470483F6B7B}">
      <dsp:nvSpPr>
        <dsp:cNvPr id="0" name=""/>
        <dsp:cNvSpPr/>
      </dsp:nvSpPr>
      <dsp:spPr>
        <a:xfrm>
          <a:off x="4661552" y="1509189"/>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E1 Surface Water</a:t>
          </a:r>
        </a:p>
      </dsp:txBody>
      <dsp:txXfrm>
        <a:off x="4686353" y="1533990"/>
        <a:ext cx="797151" cy="938434"/>
      </dsp:txXfrm>
    </dsp:sp>
    <dsp:sp modelId="{1395FB3C-A610-4655-8316-31206233523F}">
      <dsp:nvSpPr>
        <dsp:cNvPr id="0" name=""/>
        <dsp:cNvSpPr/>
      </dsp:nvSpPr>
      <dsp:spPr>
        <a:xfrm>
          <a:off x="4661552" y="2649231"/>
          <a:ext cx="846753" cy="98803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E2 External Moisture</a:t>
          </a:r>
        </a:p>
      </dsp:txBody>
      <dsp:txXfrm>
        <a:off x="4686353" y="2674032"/>
        <a:ext cx="797151" cy="938434"/>
      </dsp:txXfrm>
    </dsp:sp>
    <dsp:sp modelId="{8802C215-FE30-422C-8509-500BEEEEBE51}">
      <dsp:nvSpPr>
        <dsp:cNvPr id="0" name=""/>
        <dsp:cNvSpPr/>
      </dsp:nvSpPr>
      <dsp:spPr>
        <a:xfrm>
          <a:off x="4661552" y="3789273"/>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E3 Internal Moisture</a:t>
          </a:r>
        </a:p>
      </dsp:txBody>
      <dsp:txXfrm>
        <a:off x="4686353" y="3814074"/>
        <a:ext cx="797151" cy="938434"/>
      </dsp:txXfrm>
    </dsp:sp>
    <dsp:sp modelId="{0CEA4A0E-A3B0-4808-8CC7-3AD88E5299D2}">
      <dsp:nvSpPr>
        <dsp:cNvPr id="0" name=""/>
        <dsp:cNvSpPr/>
      </dsp:nvSpPr>
      <dsp:spPr>
        <a:xfrm>
          <a:off x="5693532" y="0"/>
          <a:ext cx="1058441" cy="5029199"/>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F </a:t>
          </a:r>
        </a:p>
        <a:p>
          <a:pPr marL="0" lvl="0" indent="0" algn="ctr" defTabSz="666750">
            <a:lnSpc>
              <a:spcPct val="90000"/>
            </a:lnSpc>
            <a:spcBef>
              <a:spcPct val="0"/>
            </a:spcBef>
            <a:spcAft>
              <a:spcPct val="35000"/>
            </a:spcAft>
            <a:buNone/>
          </a:pPr>
          <a:r>
            <a:rPr lang="en-NZ" sz="1500" b="1" kern="1200" dirty="0">
              <a:solidFill>
                <a:schemeClr val="bg1"/>
              </a:solidFill>
            </a:rPr>
            <a:t>Safety of Users</a:t>
          </a:r>
        </a:p>
      </dsp:txBody>
      <dsp:txXfrm>
        <a:off x="5693532" y="0"/>
        <a:ext cx="1058441" cy="1508760"/>
      </dsp:txXfrm>
    </dsp:sp>
    <dsp:sp modelId="{69402382-5511-47D5-9A56-9FEF9C8F5A41}">
      <dsp:nvSpPr>
        <dsp:cNvPr id="0" name=""/>
        <dsp:cNvSpPr/>
      </dsp:nvSpPr>
      <dsp:spPr>
        <a:xfrm>
          <a:off x="5799376" y="1510233"/>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F1 Hazardous Agents on Site</a:t>
          </a:r>
        </a:p>
      </dsp:txBody>
      <dsp:txXfrm>
        <a:off x="5808726" y="1519583"/>
        <a:ext cx="828053" cy="300536"/>
      </dsp:txXfrm>
    </dsp:sp>
    <dsp:sp modelId="{1E1E2193-1CFF-4100-A61C-C1D9DDA57944}">
      <dsp:nvSpPr>
        <dsp:cNvPr id="0" name=""/>
        <dsp:cNvSpPr/>
      </dsp:nvSpPr>
      <dsp:spPr>
        <a:xfrm>
          <a:off x="5799376" y="1878583"/>
          <a:ext cx="846753" cy="319236"/>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F2 Hazardous Building Materials</a:t>
          </a:r>
        </a:p>
      </dsp:txBody>
      <dsp:txXfrm>
        <a:off x="5808726" y="1887933"/>
        <a:ext cx="828053" cy="300536"/>
      </dsp:txXfrm>
    </dsp:sp>
    <dsp:sp modelId="{88E7B9BB-A198-462C-A44A-903615958D71}">
      <dsp:nvSpPr>
        <dsp:cNvPr id="0" name=""/>
        <dsp:cNvSpPr/>
      </dsp:nvSpPr>
      <dsp:spPr>
        <a:xfrm>
          <a:off x="5799376" y="224693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F3 Hazardous Substances and Processes</a:t>
          </a:r>
        </a:p>
      </dsp:txBody>
      <dsp:txXfrm>
        <a:off x="5808726" y="2256282"/>
        <a:ext cx="828053" cy="300536"/>
      </dsp:txXfrm>
    </dsp:sp>
    <dsp:sp modelId="{92A27D70-D4FC-410E-90D6-F5B2A981D158}">
      <dsp:nvSpPr>
        <dsp:cNvPr id="0" name=""/>
        <dsp:cNvSpPr/>
      </dsp:nvSpPr>
      <dsp:spPr>
        <a:xfrm>
          <a:off x="5799376" y="261528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F4 Safety from Falling</a:t>
          </a:r>
        </a:p>
      </dsp:txBody>
      <dsp:txXfrm>
        <a:off x="5808726" y="2624632"/>
        <a:ext cx="828053" cy="300536"/>
      </dsp:txXfrm>
    </dsp:sp>
    <dsp:sp modelId="{686D8D8A-D2ED-4CEF-9D84-DCEE176C551A}">
      <dsp:nvSpPr>
        <dsp:cNvPr id="0" name=""/>
        <dsp:cNvSpPr/>
      </dsp:nvSpPr>
      <dsp:spPr>
        <a:xfrm>
          <a:off x="5799376" y="29836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F5 Construction and Demolition Hazards</a:t>
          </a:r>
        </a:p>
      </dsp:txBody>
      <dsp:txXfrm>
        <a:off x="5808726" y="2992981"/>
        <a:ext cx="828053" cy="300536"/>
      </dsp:txXfrm>
    </dsp:sp>
    <dsp:sp modelId="{24D915E6-39F2-434F-998C-0D1A77DC8954}">
      <dsp:nvSpPr>
        <dsp:cNvPr id="0" name=""/>
        <dsp:cNvSpPr/>
      </dsp:nvSpPr>
      <dsp:spPr>
        <a:xfrm>
          <a:off x="5799376" y="335198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F6 Visibility in Escape Routes</a:t>
          </a:r>
        </a:p>
      </dsp:txBody>
      <dsp:txXfrm>
        <a:off x="5808726" y="3361331"/>
        <a:ext cx="828053" cy="300536"/>
      </dsp:txXfrm>
    </dsp:sp>
    <dsp:sp modelId="{30DE1319-803B-4630-BA69-58086FC01EDF}">
      <dsp:nvSpPr>
        <dsp:cNvPr id="0" name=""/>
        <dsp:cNvSpPr/>
      </dsp:nvSpPr>
      <dsp:spPr>
        <a:xfrm>
          <a:off x="5799376" y="37203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F7 Warning Systems</a:t>
          </a:r>
        </a:p>
      </dsp:txBody>
      <dsp:txXfrm>
        <a:off x="5808726" y="3729681"/>
        <a:ext cx="828053" cy="300536"/>
      </dsp:txXfrm>
    </dsp:sp>
    <dsp:sp modelId="{22B2AF65-4672-4C69-AE14-41CC18B0B4B0}">
      <dsp:nvSpPr>
        <dsp:cNvPr id="0" name=""/>
        <dsp:cNvSpPr/>
      </dsp:nvSpPr>
      <dsp:spPr>
        <a:xfrm>
          <a:off x="5799376" y="408868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F8 Signs</a:t>
          </a:r>
        </a:p>
      </dsp:txBody>
      <dsp:txXfrm>
        <a:off x="5808726" y="4098030"/>
        <a:ext cx="828053" cy="300536"/>
      </dsp:txXfrm>
    </dsp:sp>
    <dsp:sp modelId="{95EB50AA-7984-4C92-B483-BB69F1934FC2}">
      <dsp:nvSpPr>
        <dsp:cNvPr id="0" name=""/>
        <dsp:cNvSpPr/>
      </dsp:nvSpPr>
      <dsp:spPr>
        <a:xfrm>
          <a:off x="5799376" y="445703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F9 Restricting Access to Residential Pools</a:t>
          </a:r>
        </a:p>
      </dsp:txBody>
      <dsp:txXfrm>
        <a:off x="5808726" y="4466380"/>
        <a:ext cx="828053" cy="300536"/>
      </dsp:txXfrm>
    </dsp:sp>
    <dsp:sp modelId="{130359BC-E9E4-47D0-A49A-840216D00710}">
      <dsp:nvSpPr>
        <dsp:cNvPr id="0" name=""/>
        <dsp:cNvSpPr/>
      </dsp:nvSpPr>
      <dsp:spPr>
        <a:xfrm>
          <a:off x="6831356" y="0"/>
          <a:ext cx="1058441" cy="5029199"/>
        </a:xfrm>
        <a:prstGeom prst="roundRect">
          <a:avLst>
            <a:gd name="adj" fmla="val 10000"/>
          </a:avLst>
        </a:prstGeom>
        <a:solidFill>
          <a:srgbClr val="33CCFF"/>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G Services and Facilities</a:t>
          </a:r>
        </a:p>
      </dsp:txBody>
      <dsp:txXfrm>
        <a:off x="6831356" y="0"/>
        <a:ext cx="1058441" cy="1508760"/>
      </dsp:txXfrm>
    </dsp:sp>
    <dsp:sp modelId="{E4E64BB2-736F-4B56-B673-E73C6FA60C36}">
      <dsp:nvSpPr>
        <dsp:cNvPr id="0" name=""/>
        <dsp:cNvSpPr/>
      </dsp:nvSpPr>
      <dsp:spPr>
        <a:xfrm>
          <a:off x="6937201" y="151044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 Personal Hygiene</a:t>
          </a:r>
        </a:p>
      </dsp:txBody>
      <dsp:txXfrm>
        <a:off x="6942116" y="1515355"/>
        <a:ext cx="836923" cy="157968"/>
      </dsp:txXfrm>
    </dsp:sp>
    <dsp:sp modelId="{122AAC82-047A-4C65-9C07-F37CB9DC0200}">
      <dsp:nvSpPr>
        <dsp:cNvPr id="0" name=""/>
        <dsp:cNvSpPr/>
      </dsp:nvSpPr>
      <dsp:spPr>
        <a:xfrm>
          <a:off x="6937201" y="170405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G2 Laundering</a:t>
          </a:r>
        </a:p>
      </dsp:txBody>
      <dsp:txXfrm>
        <a:off x="6942116" y="1708969"/>
        <a:ext cx="836923" cy="157968"/>
      </dsp:txXfrm>
    </dsp:sp>
    <dsp:sp modelId="{A773E13A-55B3-4733-82C3-44EF8476257B}">
      <dsp:nvSpPr>
        <dsp:cNvPr id="0" name=""/>
        <dsp:cNvSpPr/>
      </dsp:nvSpPr>
      <dsp:spPr>
        <a:xfrm>
          <a:off x="6937201" y="189766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G3 Food Preparation</a:t>
          </a:r>
        </a:p>
      </dsp:txBody>
      <dsp:txXfrm>
        <a:off x="6942116" y="1902583"/>
        <a:ext cx="836923" cy="157968"/>
      </dsp:txXfrm>
    </dsp:sp>
    <dsp:sp modelId="{872D136A-6FC4-49D0-8B04-4C0870883D02}">
      <dsp:nvSpPr>
        <dsp:cNvPr id="0" name=""/>
        <dsp:cNvSpPr/>
      </dsp:nvSpPr>
      <dsp:spPr>
        <a:xfrm>
          <a:off x="6937201" y="2091281"/>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G4 Ventilation</a:t>
          </a:r>
        </a:p>
      </dsp:txBody>
      <dsp:txXfrm>
        <a:off x="6942116" y="2096196"/>
        <a:ext cx="836923" cy="157968"/>
      </dsp:txXfrm>
    </dsp:sp>
    <dsp:sp modelId="{18851635-B46C-4DF3-B620-BF3F8F232308}">
      <dsp:nvSpPr>
        <dsp:cNvPr id="0" name=""/>
        <dsp:cNvSpPr/>
      </dsp:nvSpPr>
      <dsp:spPr>
        <a:xfrm>
          <a:off x="6937201" y="2284895"/>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G5 Interior Environment</a:t>
          </a:r>
        </a:p>
      </dsp:txBody>
      <dsp:txXfrm>
        <a:off x="6942116" y="2289810"/>
        <a:ext cx="836923" cy="157968"/>
      </dsp:txXfrm>
    </dsp:sp>
    <dsp:sp modelId="{5B2B05FC-EB80-4B22-813D-E930A9FE1D3D}">
      <dsp:nvSpPr>
        <dsp:cNvPr id="0" name=""/>
        <dsp:cNvSpPr/>
      </dsp:nvSpPr>
      <dsp:spPr>
        <a:xfrm>
          <a:off x="6937201" y="2478509"/>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a:solidFill>
                <a:schemeClr val="bg1"/>
              </a:solidFill>
            </a:rPr>
            <a:t>G6 Airborne and Impact Sound</a:t>
          </a:r>
          <a:endParaRPr lang="en-NZ" sz="500" b="0" kern="1200" dirty="0">
            <a:solidFill>
              <a:schemeClr val="bg1"/>
            </a:solidFill>
          </a:endParaRPr>
        </a:p>
      </dsp:txBody>
      <dsp:txXfrm>
        <a:off x="6942116" y="2483424"/>
        <a:ext cx="836923" cy="157968"/>
      </dsp:txXfrm>
    </dsp:sp>
    <dsp:sp modelId="{08C004C0-83B1-477E-8603-E8F298264C73}">
      <dsp:nvSpPr>
        <dsp:cNvPr id="0" name=""/>
        <dsp:cNvSpPr/>
      </dsp:nvSpPr>
      <dsp:spPr>
        <a:xfrm>
          <a:off x="6937201" y="2672123"/>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G7 Natural Light</a:t>
          </a:r>
        </a:p>
      </dsp:txBody>
      <dsp:txXfrm>
        <a:off x="6942116" y="2677038"/>
        <a:ext cx="836923" cy="157968"/>
      </dsp:txXfrm>
    </dsp:sp>
    <dsp:sp modelId="{4AF5C2F4-BBAD-476F-8249-241BDA6E339C}">
      <dsp:nvSpPr>
        <dsp:cNvPr id="0" name=""/>
        <dsp:cNvSpPr/>
      </dsp:nvSpPr>
      <dsp:spPr>
        <a:xfrm>
          <a:off x="6937201" y="2865736"/>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G8 Artificial Light</a:t>
          </a:r>
        </a:p>
      </dsp:txBody>
      <dsp:txXfrm>
        <a:off x="6942116" y="2870651"/>
        <a:ext cx="836923" cy="157968"/>
      </dsp:txXfrm>
    </dsp:sp>
    <dsp:sp modelId="{64167952-3D06-4730-879E-CC45CC601E6F}">
      <dsp:nvSpPr>
        <dsp:cNvPr id="0" name=""/>
        <dsp:cNvSpPr/>
      </dsp:nvSpPr>
      <dsp:spPr>
        <a:xfrm>
          <a:off x="6937201" y="305935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G9 Electricity</a:t>
          </a:r>
        </a:p>
      </dsp:txBody>
      <dsp:txXfrm>
        <a:off x="6942116" y="3064265"/>
        <a:ext cx="836923" cy="157968"/>
      </dsp:txXfrm>
    </dsp:sp>
    <dsp:sp modelId="{BC4F6A85-13D7-4D6A-A4EA-7A4E247BC060}">
      <dsp:nvSpPr>
        <dsp:cNvPr id="0" name=""/>
        <dsp:cNvSpPr/>
      </dsp:nvSpPr>
      <dsp:spPr>
        <a:xfrm>
          <a:off x="6937201" y="325296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G10 Piped Services</a:t>
          </a:r>
        </a:p>
      </dsp:txBody>
      <dsp:txXfrm>
        <a:off x="6942116" y="3257879"/>
        <a:ext cx="836923" cy="157968"/>
      </dsp:txXfrm>
    </dsp:sp>
    <dsp:sp modelId="{2327EDBB-A91A-4DE0-82C9-2CAE284DEC80}">
      <dsp:nvSpPr>
        <dsp:cNvPr id="0" name=""/>
        <dsp:cNvSpPr/>
      </dsp:nvSpPr>
      <dsp:spPr>
        <a:xfrm>
          <a:off x="6937201" y="344657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G11 Gas as an Energy Source</a:t>
          </a:r>
        </a:p>
      </dsp:txBody>
      <dsp:txXfrm>
        <a:off x="6942116" y="3451493"/>
        <a:ext cx="836923" cy="157968"/>
      </dsp:txXfrm>
    </dsp:sp>
    <dsp:sp modelId="{1A390B80-28B4-467D-8A1A-F8C8659A4F8D}">
      <dsp:nvSpPr>
        <dsp:cNvPr id="0" name=""/>
        <dsp:cNvSpPr/>
      </dsp:nvSpPr>
      <dsp:spPr>
        <a:xfrm>
          <a:off x="6937201" y="3640191"/>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G12 Water Supplies</a:t>
          </a:r>
        </a:p>
      </dsp:txBody>
      <dsp:txXfrm>
        <a:off x="6942116" y="3645106"/>
        <a:ext cx="836923" cy="157968"/>
      </dsp:txXfrm>
    </dsp:sp>
    <dsp:sp modelId="{1EB0AB88-7169-47C0-9C84-D127E9A7F9A1}">
      <dsp:nvSpPr>
        <dsp:cNvPr id="0" name=""/>
        <dsp:cNvSpPr/>
      </dsp:nvSpPr>
      <dsp:spPr>
        <a:xfrm>
          <a:off x="6937201" y="3833805"/>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G13 Foul Water</a:t>
          </a:r>
        </a:p>
      </dsp:txBody>
      <dsp:txXfrm>
        <a:off x="6942116" y="3838720"/>
        <a:ext cx="836923" cy="157968"/>
      </dsp:txXfrm>
    </dsp:sp>
    <dsp:sp modelId="{161702B4-CDE5-42C1-AC9D-4C3D0F7E1463}">
      <dsp:nvSpPr>
        <dsp:cNvPr id="0" name=""/>
        <dsp:cNvSpPr/>
      </dsp:nvSpPr>
      <dsp:spPr>
        <a:xfrm>
          <a:off x="6937201" y="4027419"/>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G14 Industrial Liquid Waste</a:t>
          </a:r>
        </a:p>
      </dsp:txBody>
      <dsp:txXfrm>
        <a:off x="6942116" y="4032334"/>
        <a:ext cx="836923" cy="157968"/>
      </dsp:txXfrm>
    </dsp:sp>
    <dsp:sp modelId="{9788682B-7C1D-45EB-9609-C2648BAC0EC6}">
      <dsp:nvSpPr>
        <dsp:cNvPr id="0" name=""/>
        <dsp:cNvSpPr/>
      </dsp:nvSpPr>
      <dsp:spPr>
        <a:xfrm>
          <a:off x="6937201" y="4221033"/>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G15 Solid Waste</a:t>
          </a:r>
        </a:p>
      </dsp:txBody>
      <dsp:txXfrm>
        <a:off x="6942116" y="4225948"/>
        <a:ext cx="836923" cy="157968"/>
      </dsp:txXfrm>
    </dsp:sp>
    <dsp:sp modelId="{CD951374-CC34-4335-835E-733719FBF055}">
      <dsp:nvSpPr>
        <dsp:cNvPr id="0" name=""/>
        <dsp:cNvSpPr/>
      </dsp:nvSpPr>
      <dsp:spPr>
        <a:xfrm>
          <a:off x="6937201" y="4414647"/>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6942116" y="4419562"/>
        <a:ext cx="836923" cy="157968"/>
      </dsp:txXfrm>
    </dsp:sp>
    <dsp:sp modelId="{59711D6E-0B27-4DD7-A124-0CB092B06A4F}">
      <dsp:nvSpPr>
        <dsp:cNvPr id="0" name=""/>
        <dsp:cNvSpPr/>
      </dsp:nvSpPr>
      <dsp:spPr>
        <a:xfrm>
          <a:off x="6937201" y="4608260"/>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6942116" y="4613175"/>
        <a:ext cx="836923" cy="157968"/>
      </dsp:txXfrm>
    </dsp:sp>
    <dsp:sp modelId="{7C3A25AF-630A-4BD4-BB26-529A0F43D472}">
      <dsp:nvSpPr>
        <dsp:cNvPr id="0" name=""/>
        <dsp:cNvSpPr/>
      </dsp:nvSpPr>
      <dsp:spPr>
        <a:xfrm>
          <a:off x="7969181" y="0"/>
          <a:ext cx="1058441" cy="5029199"/>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H </a:t>
          </a:r>
        </a:p>
        <a:p>
          <a:pPr marL="0" lvl="0" indent="0" algn="ctr" defTabSz="666750">
            <a:lnSpc>
              <a:spcPct val="90000"/>
            </a:lnSpc>
            <a:spcBef>
              <a:spcPct val="0"/>
            </a:spcBef>
            <a:spcAft>
              <a:spcPct val="35000"/>
            </a:spcAft>
            <a:buNone/>
          </a:pPr>
          <a:r>
            <a:rPr lang="en-NZ" sz="1500" b="1" kern="1200" dirty="0">
              <a:solidFill>
                <a:schemeClr val="bg1"/>
              </a:solidFill>
            </a:rPr>
            <a:t>Energy Efficiency</a:t>
          </a:r>
        </a:p>
      </dsp:txBody>
      <dsp:txXfrm>
        <a:off x="7969181" y="0"/>
        <a:ext cx="1058441" cy="1508760"/>
      </dsp:txXfrm>
    </dsp:sp>
    <dsp:sp modelId="{A0959E26-8EFE-463B-9EEE-83F95CCE1E1C}">
      <dsp:nvSpPr>
        <dsp:cNvPr id="0" name=""/>
        <dsp:cNvSpPr/>
      </dsp:nvSpPr>
      <dsp:spPr>
        <a:xfrm>
          <a:off x="8075025" y="1511829"/>
          <a:ext cx="846753" cy="411814"/>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H1 Energy Efficiency</a:t>
          </a:r>
        </a:p>
      </dsp:txBody>
      <dsp:txXfrm>
        <a:off x="8087087" y="1523891"/>
        <a:ext cx="822629" cy="387690"/>
      </dsp:txXfrm>
    </dsp:sp>
    <dsp:sp modelId="{0A7E039F-7C60-498D-A0B3-7914331ECC96}">
      <dsp:nvSpPr>
        <dsp:cNvPr id="0" name=""/>
        <dsp:cNvSpPr/>
      </dsp:nvSpPr>
      <dsp:spPr>
        <a:xfrm>
          <a:off x="8075025" y="1987000"/>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1999062"/>
        <a:ext cx="822629" cy="387690"/>
      </dsp:txXfrm>
    </dsp:sp>
    <dsp:sp modelId="{60C29C78-4B1A-48D8-8E4D-A3858C05468A}">
      <dsp:nvSpPr>
        <dsp:cNvPr id="0" name=""/>
        <dsp:cNvSpPr/>
      </dsp:nvSpPr>
      <dsp:spPr>
        <a:xfrm>
          <a:off x="8075025" y="2462171"/>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2474233"/>
        <a:ext cx="822629" cy="387690"/>
      </dsp:txXfrm>
    </dsp:sp>
    <dsp:sp modelId="{99ACE8FA-8D7B-48B2-B5E1-37F5D16B5941}">
      <dsp:nvSpPr>
        <dsp:cNvPr id="0" name=""/>
        <dsp:cNvSpPr/>
      </dsp:nvSpPr>
      <dsp:spPr>
        <a:xfrm>
          <a:off x="8075025" y="2937342"/>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2949404"/>
        <a:ext cx="822629" cy="387690"/>
      </dsp:txXfrm>
    </dsp:sp>
    <dsp:sp modelId="{AB842DF4-F8EC-4605-AC47-F188EA7E5803}">
      <dsp:nvSpPr>
        <dsp:cNvPr id="0" name=""/>
        <dsp:cNvSpPr/>
      </dsp:nvSpPr>
      <dsp:spPr>
        <a:xfrm>
          <a:off x="8075025" y="3412513"/>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3424575"/>
        <a:ext cx="822629" cy="387690"/>
      </dsp:txXfrm>
    </dsp:sp>
    <dsp:sp modelId="{3FB0D5A9-0D14-4316-83CE-7D7AAAAF308F}">
      <dsp:nvSpPr>
        <dsp:cNvPr id="0" name=""/>
        <dsp:cNvSpPr/>
      </dsp:nvSpPr>
      <dsp:spPr>
        <a:xfrm>
          <a:off x="8075025" y="3887684"/>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3899746"/>
        <a:ext cx="822629" cy="387690"/>
      </dsp:txXfrm>
    </dsp:sp>
    <dsp:sp modelId="{C1CC4BBA-87AA-4410-A1AF-68F433F54F76}">
      <dsp:nvSpPr>
        <dsp:cNvPr id="0" name=""/>
        <dsp:cNvSpPr/>
      </dsp:nvSpPr>
      <dsp:spPr>
        <a:xfrm>
          <a:off x="8075025" y="4362855"/>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4374917"/>
        <a:ext cx="822629" cy="387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C87A7-81DC-4AB8-B1D7-0FECB822E737}">
      <dsp:nvSpPr>
        <dsp:cNvPr id="0" name=""/>
        <dsp:cNvSpPr/>
      </dsp:nvSpPr>
      <dsp:spPr>
        <a:xfrm>
          <a:off x="2360414" y="1791746"/>
          <a:ext cx="1375171" cy="137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mi-NZ" sz="1200" kern="1200" dirty="0" err="1"/>
            <a:t>Performance</a:t>
          </a:r>
          <a:endParaRPr lang="en-NZ" sz="1200" kern="1200" dirty="0"/>
        </a:p>
      </dsp:txBody>
      <dsp:txXfrm>
        <a:off x="2561803" y="1993135"/>
        <a:ext cx="972393" cy="972393"/>
      </dsp:txXfrm>
    </dsp:sp>
    <dsp:sp modelId="{660A8DB1-FF66-4851-910C-E9BADE3B1DB2}">
      <dsp:nvSpPr>
        <dsp:cNvPr id="0" name=""/>
        <dsp:cNvSpPr/>
      </dsp:nvSpPr>
      <dsp:spPr>
        <a:xfrm rot="16200000">
          <a:off x="2840920" y="1564364"/>
          <a:ext cx="414159" cy="40605"/>
        </a:xfrm>
        <a:custGeom>
          <a:avLst/>
          <a:gdLst/>
          <a:ahLst/>
          <a:cxnLst/>
          <a:rect l="0" t="0" r="0" b="0"/>
          <a:pathLst>
            <a:path>
              <a:moveTo>
                <a:pt x="0" y="20302"/>
              </a:moveTo>
              <a:lnTo>
                <a:pt x="414159"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a:off x="3037646" y="1574313"/>
        <a:ext cx="20707" cy="20707"/>
      </dsp:txXfrm>
    </dsp:sp>
    <dsp:sp modelId="{3D1F64DB-4168-4AD2-B734-1AE2DE446193}">
      <dsp:nvSpPr>
        <dsp:cNvPr id="0" name=""/>
        <dsp:cNvSpPr/>
      </dsp:nvSpPr>
      <dsp:spPr>
        <a:xfrm>
          <a:off x="2360414" y="2415"/>
          <a:ext cx="1375171" cy="13751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mi-NZ" sz="1500" kern="1200" dirty="0" err="1"/>
            <a:t>Heating</a:t>
          </a:r>
          <a:endParaRPr lang="en-NZ" sz="1500" kern="1200" dirty="0"/>
        </a:p>
      </dsp:txBody>
      <dsp:txXfrm>
        <a:off x="2561803" y="203804"/>
        <a:ext cx="972393" cy="972393"/>
      </dsp:txXfrm>
    </dsp:sp>
    <dsp:sp modelId="{DE0A9C21-A0C9-4BBD-87DF-7707ECC9DB4E}">
      <dsp:nvSpPr>
        <dsp:cNvPr id="0" name=""/>
        <dsp:cNvSpPr/>
      </dsp:nvSpPr>
      <dsp:spPr>
        <a:xfrm rot="1800000">
          <a:off x="3615723" y="2906362"/>
          <a:ext cx="414159" cy="40605"/>
        </a:xfrm>
        <a:custGeom>
          <a:avLst/>
          <a:gdLst/>
          <a:ahLst/>
          <a:cxnLst/>
          <a:rect l="0" t="0" r="0" b="0"/>
          <a:pathLst>
            <a:path>
              <a:moveTo>
                <a:pt x="0" y="20302"/>
              </a:moveTo>
              <a:lnTo>
                <a:pt x="414159"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a:off x="3812449" y="2916311"/>
        <a:ext cx="20707" cy="20707"/>
      </dsp:txXfrm>
    </dsp:sp>
    <dsp:sp modelId="{B6461A59-C5CF-42F1-B2E5-A9BE6D431BDA}">
      <dsp:nvSpPr>
        <dsp:cNvPr id="0" name=""/>
        <dsp:cNvSpPr/>
      </dsp:nvSpPr>
      <dsp:spPr>
        <a:xfrm>
          <a:off x="3910020" y="2686412"/>
          <a:ext cx="1375171" cy="137517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mi-NZ" sz="1500" kern="1200" dirty="0" err="1"/>
            <a:t>Insulation</a:t>
          </a:r>
          <a:endParaRPr lang="en-NZ" sz="1500" kern="1200" dirty="0"/>
        </a:p>
      </dsp:txBody>
      <dsp:txXfrm>
        <a:off x="4111409" y="2887801"/>
        <a:ext cx="972393" cy="972393"/>
      </dsp:txXfrm>
    </dsp:sp>
    <dsp:sp modelId="{F77AFE09-8E70-44BE-945D-58137C3C24F9}">
      <dsp:nvSpPr>
        <dsp:cNvPr id="0" name=""/>
        <dsp:cNvSpPr/>
      </dsp:nvSpPr>
      <dsp:spPr>
        <a:xfrm rot="9000000">
          <a:off x="2066117" y="2906362"/>
          <a:ext cx="414159" cy="40605"/>
        </a:xfrm>
        <a:custGeom>
          <a:avLst/>
          <a:gdLst/>
          <a:ahLst/>
          <a:cxnLst/>
          <a:rect l="0" t="0" r="0" b="0"/>
          <a:pathLst>
            <a:path>
              <a:moveTo>
                <a:pt x="0" y="20302"/>
              </a:moveTo>
              <a:lnTo>
                <a:pt x="414159"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rot="10800000">
        <a:off x="2262843" y="2916311"/>
        <a:ext cx="20707" cy="20707"/>
      </dsp:txXfrm>
    </dsp:sp>
    <dsp:sp modelId="{CF1BBCB9-712D-4DB7-BED3-9CBAC02D5E87}">
      <dsp:nvSpPr>
        <dsp:cNvPr id="0" name=""/>
        <dsp:cNvSpPr/>
      </dsp:nvSpPr>
      <dsp:spPr>
        <a:xfrm>
          <a:off x="810808" y="2686412"/>
          <a:ext cx="1375171" cy="13751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mi-NZ" sz="1500" kern="1200" dirty="0" err="1"/>
            <a:t>Ventilation</a:t>
          </a:r>
          <a:endParaRPr lang="en-NZ" sz="1500" kern="1200" dirty="0"/>
        </a:p>
      </dsp:txBody>
      <dsp:txXfrm>
        <a:off x="1012197" y="2887801"/>
        <a:ext cx="972393" cy="972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C87A7-81DC-4AB8-B1D7-0FECB822E737}">
      <dsp:nvSpPr>
        <dsp:cNvPr id="0" name=""/>
        <dsp:cNvSpPr/>
      </dsp:nvSpPr>
      <dsp:spPr>
        <a:xfrm>
          <a:off x="1901220" y="1218361"/>
          <a:ext cx="1375171" cy="137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mi-NZ" sz="1200" kern="1200" dirty="0" err="1"/>
            <a:t>Performance</a:t>
          </a:r>
          <a:endParaRPr lang="en-NZ" sz="1200" kern="1200" dirty="0"/>
        </a:p>
      </dsp:txBody>
      <dsp:txXfrm>
        <a:off x="2102609" y="1419750"/>
        <a:ext cx="972393" cy="972393"/>
      </dsp:txXfrm>
    </dsp:sp>
    <dsp:sp modelId="{660A8DB1-FF66-4851-910C-E9BADE3B1DB2}">
      <dsp:nvSpPr>
        <dsp:cNvPr id="0" name=""/>
        <dsp:cNvSpPr/>
      </dsp:nvSpPr>
      <dsp:spPr>
        <a:xfrm rot="16200000">
          <a:off x="2267532" y="876785"/>
          <a:ext cx="642547" cy="40605"/>
        </a:xfrm>
        <a:custGeom>
          <a:avLst/>
          <a:gdLst/>
          <a:ahLst/>
          <a:cxnLst/>
          <a:rect l="0" t="0" r="0" b="0"/>
          <a:pathLst>
            <a:path>
              <a:moveTo>
                <a:pt x="0" y="20302"/>
              </a:moveTo>
              <a:lnTo>
                <a:pt x="642547"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a:off x="2572742" y="881024"/>
        <a:ext cx="32127" cy="32127"/>
      </dsp:txXfrm>
    </dsp:sp>
    <dsp:sp modelId="{3D1F64DB-4168-4AD2-B734-1AE2DE446193}">
      <dsp:nvSpPr>
        <dsp:cNvPr id="0" name=""/>
        <dsp:cNvSpPr/>
      </dsp:nvSpPr>
      <dsp:spPr>
        <a:xfrm>
          <a:off x="2129608" y="-342580"/>
          <a:ext cx="918394" cy="918394"/>
        </a:xfrm>
        <a:prstGeom prst="ellipse">
          <a:avLst/>
        </a:prstGeom>
        <a:solidFill>
          <a:srgbClr val="ED7D31">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mi-NZ" sz="1300" kern="1200" dirty="0" err="1"/>
            <a:t>Heating</a:t>
          </a:r>
          <a:endParaRPr lang="en-NZ" sz="1300" kern="1200" dirty="0"/>
        </a:p>
      </dsp:txBody>
      <dsp:txXfrm>
        <a:off x="2264104" y="-208084"/>
        <a:ext cx="649402" cy="649402"/>
      </dsp:txXfrm>
    </dsp:sp>
    <dsp:sp modelId="{DE0A9C21-A0C9-4BBD-87DF-7707ECC9DB4E}">
      <dsp:nvSpPr>
        <dsp:cNvPr id="0" name=""/>
        <dsp:cNvSpPr/>
      </dsp:nvSpPr>
      <dsp:spPr>
        <a:xfrm rot="12600000">
          <a:off x="2713822" y="2103381"/>
          <a:ext cx="504227" cy="40605"/>
        </a:xfrm>
        <a:custGeom>
          <a:avLst/>
          <a:gdLst/>
          <a:ahLst/>
          <a:cxnLst/>
          <a:rect l="0" t="0" r="0" b="0"/>
          <a:pathLst>
            <a:path>
              <a:moveTo>
                <a:pt x="0" y="20302"/>
              </a:moveTo>
              <a:lnTo>
                <a:pt x="504227"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rot="10800000">
        <a:off x="2953330" y="2111078"/>
        <a:ext cx="25211" cy="25211"/>
      </dsp:txXfrm>
    </dsp:sp>
    <dsp:sp modelId="{B6461A59-C5CF-42F1-B2E5-A9BE6D431BDA}">
      <dsp:nvSpPr>
        <dsp:cNvPr id="0" name=""/>
        <dsp:cNvSpPr/>
      </dsp:nvSpPr>
      <dsp:spPr>
        <a:xfrm>
          <a:off x="2532438" y="1194646"/>
          <a:ext cx="3211947" cy="321193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mi-NZ" sz="1300" kern="1200"/>
            <a:t>Insulation</a:t>
          </a:r>
          <a:endParaRPr lang="en-NZ" sz="1300" kern="1200" dirty="0"/>
        </a:p>
      </dsp:txBody>
      <dsp:txXfrm>
        <a:off x="3002817" y="1665023"/>
        <a:ext cx="2271189" cy="2271179"/>
      </dsp:txXfrm>
    </dsp:sp>
    <dsp:sp modelId="{F77AFE09-8E70-44BE-945D-58137C3C24F9}">
      <dsp:nvSpPr>
        <dsp:cNvPr id="0" name=""/>
        <dsp:cNvSpPr/>
      </dsp:nvSpPr>
      <dsp:spPr>
        <a:xfrm rot="9000000">
          <a:off x="1606923" y="2332977"/>
          <a:ext cx="414159" cy="40605"/>
        </a:xfrm>
        <a:custGeom>
          <a:avLst/>
          <a:gdLst/>
          <a:ahLst/>
          <a:cxnLst/>
          <a:rect l="0" t="0" r="0" b="0"/>
          <a:pathLst>
            <a:path>
              <a:moveTo>
                <a:pt x="0" y="20302"/>
              </a:moveTo>
              <a:lnTo>
                <a:pt x="414159" y="203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NZ" sz="500" kern="1200"/>
        </a:p>
      </dsp:txBody>
      <dsp:txXfrm rot="10800000">
        <a:off x="1803649" y="2342926"/>
        <a:ext cx="20707" cy="20707"/>
      </dsp:txXfrm>
    </dsp:sp>
    <dsp:sp modelId="{CF1BBCB9-712D-4DB7-BED3-9CBAC02D5E87}">
      <dsp:nvSpPr>
        <dsp:cNvPr id="0" name=""/>
        <dsp:cNvSpPr/>
      </dsp:nvSpPr>
      <dsp:spPr>
        <a:xfrm>
          <a:off x="351614" y="2113027"/>
          <a:ext cx="1375171" cy="1375171"/>
        </a:xfrm>
        <a:prstGeom prst="ellipse">
          <a:avLst/>
        </a:prstGeom>
        <a:solidFill>
          <a:srgbClr val="FFC0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mi-NZ" sz="1300" kern="1200" dirty="0" err="1"/>
            <a:t>Ventilation</a:t>
          </a:r>
          <a:endParaRPr lang="en-NZ" sz="1300" kern="1200" dirty="0"/>
        </a:p>
      </dsp:txBody>
      <dsp:txXfrm>
        <a:off x="553003" y="2314416"/>
        <a:ext cx="972393" cy="972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3C63F-9F8B-4C3F-BACF-071068984EB7}">
      <dsp:nvSpPr>
        <dsp:cNvPr id="0" name=""/>
        <dsp:cNvSpPr/>
      </dsp:nvSpPr>
      <dsp:spPr>
        <a:xfrm>
          <a:off x="4410" y="0"/>
          <a:ext cx="1058441" cy="502919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A </a:t>
          </a:r>
        </a:p>
        <a:p>
          <a:pPr marL="0" lvl="0" indent="0" algn="ctr" defTabSz="666750">
            <a:lnSpc>
              <a:spcPct val="90000"/>
            </a:lnSpc>
            <a:spcBef>
              <a:spcPct val="0"/>
            </a:spcBef>
            <a:spcAft>
              <a:spcPct val="35000"/>
            </a:spcAft>
            <a:buNone/>
          </a:pPr>
          <a:r>
            <a:rPr lang="en-NZ" sz="1500" b="1" kern="1200" dirty="0">
              <a:solidFill>
                <a:schemeClr val="bg1"/>
              </a:solidFill>
            </a:rPr>
            <a:t>General Provisions</a:t>
          </a:r>
        </a:p>
      </dsp:txBody>
      <dsp:txXfrm>
        <a:off x="4410" y="0"/>
        <a:ext cx="1058441" cy="1508760"/>
      </dsp:txXfrm>
    </dsp:sp>
    <dsp:sp modelId="{3A027CA9-E188-46E0-8AB9-B4DD20CA2FF5}">
      <dsp:nvSpPr>
        <dsp:cNvPr id="0" name=""/>
        <dsp:cNvSpPr/>
      </dsp:nvSpPr>
      <dsp:spPr>
        <a:xfrm>
          <a:off x="110254" y="1508882"/>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A1 Classified Uses</a:t>
          </a:r>
        </a:p>
      </dsp:txBody>
      <dsp:txXfrm>
        <a:off x="131712" y="1530340"/>
        <a:ext cx="803837" cy="689731"/>
      </dsp:txXfrm>
    </dsp:sp>
    <dsp:sp modelId="{8093ED7D-4A1E-4261-98CF-9D25F7B60933}">
      <dsp:nvSpPr>
        <dsp:cNvPr id="0" name=""/>
        <dsp:cNvSpPr/>
      </dsp:nvSpPr>
      <dsp:spPr>
        <a:xfrm>
          <a:off x="110254" y="2354245"/>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A2 Interpretation</a:t>
          </a:r>
        </a:p>
      </dsp:txBody>
      <dsp:txXfrm>
        <a:off x="131712" y="2375703"/>
        <a:ext cx="803837" cy="689731"/>
      </dsp:txXfrm>
    </dsp:sp>
    <dsp:sp modelId="{4D8B5E8E-8258-49CE-A67C-0398131A4DEF}">
      <dsp:nvSpPr>
        <dsp:cNvPr id="0" name=""/>
        <dsp:cNvSpPr/>
      </dsp:nvSpPr>
      <dsp:spPr>
        <a:xfrm>
          <a:off x="110254" y="3199607"/>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A3 Building Importance Levels</a:t>
          </a:r>
        </a:p>
      </dsp:txBody>
      <dsp:txXfrm>
        <a:off x="131712" y="3221065"/>
        <a:ext cx="803837" cy="689731"/>
      </dsp:txXfrm>
    </dsp:sp>
    <dsp:sp modelId="{FC88B1E5-8A60-4C42-861E-2D0136DDC43F}">
      <dsp:nvSpPr>
        <dsp:cNvPr id="0" name=""/>
        <dsp:cNvSpPr/>
      </dsp:nvSpPr>
      <dsp:spPr>
        <a:xfrm>
          <a:off x="110254" y="4044969"/>
          <a:ext cx="846753" cy="732647"/>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131712" y="4066427"/>
        <a:ext cx="803837" cy="689731"/>
      </dsp:txXfrm>
    </dsp:sp>
    <dsp:sp modelId="{AA532AD0-C0B8-46F9-B02B-7A7DBE24EA94}">
      <dsp:nvSpPr>
        <dsp:cNvPr id="0" name=""/>
        <dsp:cNvSpPr/>
      </dsp:nvSpPr>
      <dsp:spPr>
        <a:xfrm>
          <a:off x="1142234" y="0"/>
          <a:ext cx="1058441" cy="5029199"/>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B </a:t>
          </a:r>
        </a:p>
        <a:p>
          <a:pPr marL="0" lvl="0" indent="0" algn="ctr" defTabSz="666750">
            <a:lnSpc>
              <a:spcPct val="90000"/>
            </a:lnSpc>
            <a:spcBef>
              <a:spcPct val="0"/>
            </a:spcBef>
            <a:spcAft>
              <a:spcPct val="35000"/>
            </a:spcAft>
            <a:buNone/>
          </a:pPr>
          <a:r>
            <a:rPr lang="en-NZ" sz="1500" b="1" kern="1200" dirty="0">
              <a:solidFill>
                <a:schemeClr val="bg1"/>
              </a:solidFill>
            </a:rPr>
            <a:t>Stability</a:t>
          </a:r>
        </a:p>
      </dsp:txBody>
      <dsp:txXfrm>
        <a:off x="1142234" y="0"/>
        <a:ext cx="1058441" cy="1508760"/>
      </dsp:txXfrm>
    </dsp:sp>
    <dsp:sp modelId="{9F78C626-88E0-4E8F-908F-67953E8FAFA2}">
      <dsp:nvSpPr>
        <dsp:cNvPr id="0" name=""/>
        <dsp:cNvSpPr/>
      </dsp:nvSpPr>
      <dsp:spPr>
        <a:xfrm>
          <a:off x="1248078" y="1510233"/>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B1 Structure</a:t>
          </a:r>
        </a:p>
      </dsp:txBody>
      <dsp:txXfrm>
        <a:off x="1272879" y="1535034"/>
        <a:ext cx="797151" cy="1466770"/>
      </dsp:txXfrm>
    </dsp:sp>
    <dsp:sp modelId="{E90BC6FB-8704-43EE-BAEA-75A86A32100F}">
      <dsp:nvSpPr>
        <dsp:cNvPr id="0" name=""/>
        <dsp:cNvSpPr/>
      </dsp:nvSpPr>
      <dsp:spPr>
        <a:xfrm>
          <a:off x="1248078" y="3259894"/>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B2 Durability</a:t>
          </a:r>
        </a:p>
      </dsp:txBody>
      <dsp:txXfrm>
        <a:off x="1272879" y="3284695"/>
        <a:ext cx="797151" cy="1466770"/>
      </dsp:txXfrm>
    </dsp:sp>
    <dsp:sp modelId="{ACD577F8-F441-455B-8030-592894F58C5A}">
      <dsp:nvSpPr>
        <dsp:cNvPr id="0" name=""/>
        <dsp:cNvSpPr/>
      </dsp:nvSpPr>
      <dsp:spPr>
        <a:xfrm>
          <a:off x="2280059" y="0"/>
          <a:ext cx="1058441" cy="5029199"/>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C Protection from Fire</a:t>
          </a:r>
        </a:p>
      </dsp:txBody>
      <dsp:txXfrm>
        <a:off x="2280059" y="0"/>
        <a:ext cx="1058441" cy="1508760"/>
      </dsp:txXfrm>
    </dsp:sp>
    <dsp:sp modelId="{D4493A4A-81FA-447F-B798-E8FC96D577F1}">
      <dsp:nvSpPr>
        <dsp:cNvPr id="0" name=""/>
        <dsp:cNvSpPr/>
      </dsp:nvSpPr>
      <dsp:spPr>
        <a:xfrm>
          <a:off x="2385903" y="1509005"/>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C1 Objectives of C2-C6</a:t>
          </a:r>
        </a:p>
      </dsp:txBody>
      <dsp:txXfrm>
        <a:off x="2400045" y="1523147"/>
        <a:ext cx="818469" cy="454560"/>
      </dsp:txXfrm>
    </dsp:sp>
    <dsp:sp modelId="{23DA7F10-9008-4681-86F9-ED25F6C3EBD0}">
      <dsp:nvSpPr>
        <dsp:cNvPr id="0" name=""/>
        <dsp:cNvSpPr/>
      </dsp:nvSpPr>
      <dsp:spPr>
        <a:xfrm>
          <a:off x="2385903" y="2066134"/>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C2 Prevention from Fire Occurring</a:t>
          </a:r>
        </a:p>
      </dsp:txBody>
      <dsp:txXfrm>
        <a:off x="2400045" y="2080276"/>
        <a:ext cx="818469" cy="454560"/>
      </dsp:txXfrm>
    </dsp:sp>
    <dsp:sp modelId="{19003BEC-632D-4FE0-ADF1-0E84575D8A77}">
      <dsp:nvSpPr>
        <dsp:cNvPr id="0" name=""/>
        <dsp:cNvSpPr/>
      </dsp:nvSpPr>
      <dsp:spPr>
        <a:xfrm>
          <a:off x="2385903" y="2623263"/>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C3 Fire Affecting Areas Beyond the Source</a:t>
          </a:r>
        </a:p>
      </dsp:txBody>
      <dsp:txXfrm>
        <a:off x="2400045" y="2637405"/>
        <a:ext cx="818469" cy="454560"/>
      </dsp:txXfrm>
    </dsp:sp>
    <dsp:sp modelId="{20561E60-F9A6-4FC3-977F-CC7C303EB7A4}">
      <dsp:nvSpPr>
        <dsp:cNvPr id="0" name=""/>
        <dsp:cNvSpPr/>
      </dsp:nvSpPr>
      <dsp:spPr>
        <a:xfrm>
          <a:off x="2385903" y="3180391"/>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C4 Movement to a Place of Safety</a:t>
          </a:r>
        </a:p>
      </dsp:txBody>
      <dsp:txXfrm>
        <a:off x="2400045" y="3194533"/>
        <a:ext cx="818469" cy="454560"/>
      </dsp:txXfrm>
    </dsp:sp>
    <dsp:sp modelId="{1BC49BEE-A6B4-4819-9065-E9D14C990A71}">
      <dsp:nvSpPr>
        <dsp:cNvPr id="0" name=""/>
        <dsp:cNvSpPr/>
      </dsp:nvSpPr>
      <dsp:spPr>
        <a:xfrm>
          <a:off x="2385903" y="3737520"/>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C5 Access and Safety for Firefighting Operations</a:t>
          </a:r>
        </a:p>
      </dsp:txBody>
      <dsp:txXfrm>
        <a:off x="2400045" y="3751662"/>
        <a:ext cx="818469" cy="454560"/>
      </dsp:txXfrm>
    </dsp:sp>
    <dsp:sp modelId="{ABB3BD15-03BB-46A0-9948-CF5CB4242EBF}">
      <dsp:nvSpPr>
        <dsp:cNvPr id="0" name=""/>
        <dsp:cNvSpPr/>
      </dsp:nvSpPr>
      <dsp:spPr>
        <a:xfrm>
          <a:off x="2385903" y="4294649"/>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C6 Structural Stability</a:t>
          </a:r>
        </a:p>
      </dsp:txBody>
      <dsp:txXfrm>
        <a:off x="2400045" y="4308791"/>
        <a:ext cx="818469" cy="454560"/>
      </dsp:txXfrm>
    </dsp:sp>
    <dsp:sp modelId="{3D59E084-3799-46B7-8484-EAC180838273}">
      <dsp:nvSpPr>
        <dsp:cNvPr id="0" name=""/>
        <dsp:cNvSpPr/>
      </dsp:nvSpPr>
      <dsp:spPr>
        <a:xfrm>
          <a:off x="3417883" y="0"/>
          <a:ext cx="1058441" cy="5029199"/>
        </a:xfrm>
        <a:prstGeom prst="roundRect">
          <a:avLst>
            <a:gd name="adj" fmla="val 10000"/>
          </a:avLst>
        </a:prstGeom>
        <a:solidFill>
          <a:srgbClr val="FF99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D </a:t>
          </a:r>
        </a:p>
        <a:p>
          <a:pPr marL="0" lvl="0" indent="0" algn="ctr" defTabSz="666750">
            <a:lnSpc>
              <a:spcPct val="90000"/>
            </a:lnSpc>
            <a:spcBef>
              <a:spcPct val="0"/>
            </a:spcBef>
            <a:spcAft>
              <a:spcPct val="35000"/>
            </a:spcAft>
            <a:buNone/>
          </a:pPr>
          <a:r>
            <a:rPr lang="en-NZ" sz="1500" b="1" kern="1200" dirty="0">
              <a:solidFill>
                <a:schemeClr val="bg1"/>
              </a:solidFill>
            </a:rPr>
            <a:t>Access</a:t>
          </a:r>
        </a:p>
      </dsp:txBody>
      <dsp:txXfrm>
        <a:off x="3417883" y="0"/>
        <a:ext cx="1058441" cy="1508760"/>
      </dsp:txXfrm>
    </dsp:sp>
    <dsp:sp modelId="{A5DADA0D-8A9E-49DB-9273-E21621F5A719}">
      <dsp:nvSpPr>
        <dsp:cNvPr id="0" name=""/>
        <dsp:cNvSpPr/>
      </dsp:nvSpPr>
      <dsp:spPr>
        <a:xfrm>
          <a:off x="3523727" y="1509005"/>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D1 Access Routes</a:t>
          </a:r>
        </a:p>
      </dsp:txBody>
      <dsp:txXfrm>
        <a:off x="3537869" y="1523147"/>
        <a:ext cx="818469" cy="454560"/>
      </dsp:txXfrm>
    </dsp:sp>
    <dsp:sp modelId="{5F6BC221-C0FE-4EAA-9B51-D4618BCC9AF4}">
      <dsp:nvSpPr>
        <dsp:cNvPr id="0" name=""/>
        <dsp:cNvSpPr/>
      </dsp:nvSpPr>
      <dsp:spPr>
        <a:xfrm>
          <a:off x="3523727" y="2066134"/>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D2 Mechanical Installations for Access</a:t>
          </a:r>
        </a:p>
      </dsp:txBody>
      <dsp:txXfrm>
        <a:off x="3537869" y="2080276"/>
        <a:ext cx="818469" cy="454560"/>
      </dsp:txXfrm>
    </dsp:sp>
    <dsp:sp modelId="{7EC011C1-55B8-4C58-BC21-BB97154478B4}">
      <dsp:nvSpPr>
        <dsp:cNvPr id="0" name=""/>
        <dsp:cNvSpPr/>
      </dsp:nvSpPr>
      <dsp:spPr>
        <a:xfrm>
          <a:off x="3523727" y="2623263"/>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2637405"/>
        <a:ext cx="818469" cy="454560"/>
      </dsp:txXfrm>
    </dsp:sp>
    <dsp:sp modelId="{3F7EB872-2D41-4581-8042-37878345D013}">
      <dsp:nvSpPr>
        <dsp:cNvPr id="0" name=""/>
        <dsp:cNvSpPr/>
      </dsp:nvSpPr>
      <dsp:spPr>
        <a:xfrm>
          <a:off x="3523727" y="3180391"/>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3194533"/>
        <a:ext cx="818469" cy="454560"/>
      </dsp:txXfrm>
    </dsp:sp>
    <dsp:sp modelId="{95AA5B7E-B8E1-417B-B909-21FAD2450391}">
      <dsp:nvSpPr>
        <dsp:cNvPr id="0" name=""/>
        <dsp:cNvSpPr/>
      </dsp:nvSpPr>
      <dsp:spPr>
        <a:xfrm>
          <a:off x="3523727" y="3737520"/>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3751662"/>
        <a:ext cx="818469" cy="454560"/>
      </dsp:txXfrm>
    </dsp:sp>
    <dsp:sp modelId="{BCA2D198-B795-4410-AF03-B3788F366DD9}">
      <dsp:nvSpPr>
        <dsp:cNvPr id="0" name=""/>
        <dsp:cNvSpPr/>
      </dsp:nvSpPr>
      <dsp:spPr>
        <a:xfrm>
          <a:off x="3523727" y="4294649"/>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3537869" y="4308791"/>
        <a:ext cx="818469" cy="454560"/>
      </dsp:txXfrm>
    </dsp:sp>
    <dsp:sp modelId="{A816F2C0-2B03-4E95-A2BA-FBC101BE5E15}">
      <dsp:nvSpPr>
        <dsp:cNvPr id="0" name=""/>
        <dsp:cNvSpPr/>
      </dsp:nvSpPr>
      <dsp:spPr>
        <a:xfrm>
          <a:off x="4555708" y="0"/>
          <a:ext cx="1058441" cy="5029199"/>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E </a:t>
          </a:r>
        </a:p>
        <a:p>
          <a:pPr marL="0" lvl="0" indent="0" algn="ctr" defTabSz="666750">
            <a:lnSpc>
              <a:spcPct val="90000"/>
            </a:lnSpc>
            <a:spcBef>
              <a:spcPct val="0"/>
            </a:spcBef>
            <a:spcAft>
              <a:spcPct val="35000"/>
            </a:spcAft>
            <a:buNone/>
          </a:pPr>
          <a:r>
            <a:rPr lang="en-NZ" sz="1500" b="1" kern="1200" dirty="0">
              <a:solidFill>
                <a:schemeClr val="bg1"/>
              </a:solidFill>
            </a:rPr>
            <a:t>Moisture</a:t>
          </a:r>
        </a:p>
      </dsp:txBody>
      <dsp:txXfrm>
        <a:off x="4555708" y="0"/>
        <a:ext cx="1058441" cy="1508760"/>
      </dsp:txXfrm>
    </dsp:sp>
    <dsp:sp modelId="{DF70C0E2-CCC9-41A5-A154-F470483F6B7B}">
      <dsp:nvSpPr>
        <dsp:cNvPr id="0" name=""/>
        <dsp:cNvSpPr/>
      </dsp:nvSpPr>
      <dsp:spPr>
        <a:xfrm>
          <a:off x="4661552" y="1509189"/>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E1 Surface Water</a:t>
          </a:r>
        </a:p>
      </dsp:txBody>
      <dsp:txXfrm>
        <a:off x="4686353" y="1533990"/>
        <a:ext cx="797151" cy="938434"/>
      </dsp:txXfrm>
    </dsp:sp>
    <dsp:sp modelId="{1395FB3C-A610-4655-8316-31206233523F}">
      <dsp:nvSpPr>
        <dsp:cNvPr id="0" name=""/>
        <dsp:cNvSpPr/>
      </dsp:nvSpPr>
      <dsp:spPr>
        <a:xfrm>
          <a:off x="4661552" y="2649231"/>
          <a:ext cx="846753" cy="98803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E2 External Moisture</a:t>
          </a:r>
        </a:p>
      </dsp:txBody>
      <dsp:txXfrm>
        <a:off x="4686353" y="2674032"/>
        <a:ext cx="797151" cy="938434"/>
      </dsp:txXfrm>
    </dsp:sp>
    <dsp:sp modelId="{8802C215-FE30-422C-8509-500BEEEEBE51}">
      <dsp:nvSpPr>
        <dsp:cNvPr id="0" name=""/>
        <dsp:cNvSpPr/>
      </dsp:nvSpPr>
      <dsp:spPr>
        <a:xfrm>
          <a:off x="4661552" y="3789273"/>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E3 Internal Moisture</a:t>
          </a:r>
        </a:p>
      </dsp:txBody>
      <dsp:txXfrm>
        <a:off x="4686353" y="3814074"/>
        <a:ext cx="797151" cy="938434"/>
      </dsp:txXfrm>
    </dsp:sp>
    <dsp:sp modelId="{0CEA4A0E-A3B0-4808-8CC7-3AD88E5299D2}">
      <dsp:nvSpPr>
        <dsp:cNvPr id="0" name=""/>
        <dsp:cNvSpPr/>
      </dsp:nvSpPr>
      <dsp:spPr>
        <a:xfrm>
          <a:off x="5693532" y="0"/>
          <a:ext cx="1058441" cy="5029199"/>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F </a:t>
          </a:r>
        </a:p>
        <a:p>
          <a:pPr marL="0" lvl="0" indent="0" algn="ctr" defTabSz="666750">
            <a:lnSpc>
              <a:spcPct val="90000"/>
            </a:lnSpc>
            <a:spcBef>
              <a:spcPct val="0"/>
            </a:spcBef>
            <a:spcAft>
              <a:spcPct val="35000"/>
            </a:spcAft>
            <a:buNone/>
          </a:pPr>
          <a:r>
            <a:rPr lang="en-NZ" sz="1500" b="1" kern="1200" dirty="0">
              <a:solidFill>
                <a:schemeClr val="bg1"/>
              </a:solidFill>
            </a:rPr>
            <a:t>Safety of Users</a:t>
          </a:r>
        </a:p>
      </dsp:txBody>
      <dsp:txXfrm>
        <a:off x="5693532" y="0"/>
        <a:ext cx="1058441" cy="1508760"/>
      </dsp:txXfrm>
    </dsp:sp>
    <dsp:sp modelId="{69402382-5511-47D5-9A56-9FEF9C8F5A41}">
      <dsp:nvSpPr>
        <dsp:cNvPr id="0" name=""/>
        <dsp:cNvSpPr/>
      </dsp:nvSpPr>
      <dsp:spPr>
        <a:xfrm>
          <a:off x="5799376" y="1510233"/>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F1 Hazardous Agents on Site</a:t>
          </a:r>
        </a:p>
      </dsp:txBody>
      <dsp:txXfrm>
        <a:off x="5808726" y="1519583"/>
        <a:ext cx="828053" cy="300536"/>
      </dsp:txXfrm>
    </dsp:sp>
    <dsp:sp modelId="{1E1E2193-1CFF-4100-A61C-C1D9DDA57944}">
      <dsp:nvSpPr>
        <dsp:cNvPr id="0" name=""/>
        <dsp:cNvSpPr/>
      </dsp:nvSpPr>
      <dsp:spPr>
        <a:xfrm>
          <a:off x="5799376" y="1878583"/>
          <a:ext cx="846753" cy="319236"/>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F2 Hazardous Building Materials</a:t>
          </a:r>
        </a:p>
      </dsp:txBody>
      <dsp:txXfrm>
        <a:off x="5808726" y="1887933"/>
        <a:ext cx="828053" cy="300536"/>
      </dsp:txXfrm>
    </dsp:sp>
    <dsp:sp modelId="{88E7B9BB-A198-462C-A44A-903615958D71}">
      <dsp:nvSpPr>
        <dsp:cNvPr id="0" name=""/>
        <dsp:cNvSpPr/>
      </dsp:nvSpPr>
      <dsp:spPr>
        <a:xfrm>
          <a:off x="5799376" y="224693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F3 Hazardous Substances and Processes</a:t>
          </a:r>
        </a:p>
      </dsp:txBody>
      <dsp:txXfrm>
        <a:off x="5808726" y="2256282"/>
        <a:ext cx="828053" cy="300536"/>
      </dsp:txXfrm>
    </dsp:sp>
    <dsp:sp modelId="{92A27D70-D4FC-410E-90D6-F5B2A981D158}">
      <dsp:nvSpPr>
        <dsp:cNvPr id="0" name=""/>
        <dsp:cNvSpPr/>
      </dsp:nvSpPr>
      <dsp:spPr>
        <a:xfrm>
          <a:off x="5799376" y="261528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F4 Safety from Falling</a:t>
          </a:r>
        </a:p>
      </dsp:txBody>
      <dsp:txXfrm>
        <a:off x="5808726" y="2624632"/>
        <a:ext cx="828053" cy="300536"/>
      </dsp:txXfrm>
    </dsp:sp>
    <dsp:sp modelId="{686D8D8A-D2ED-4CEF-9D84-DCEE176C551A}">
      <dsp:nvSpPr>
        <dsp:cNvPr id="0" name=""/>
        <dsp:cNvSpPr/>
      </dsp:nvSpPr>
      <dsp:spPr>
        <a:xfrm>
          <a:off x="5799376" y="29836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F5 Construction and Demolition Hazards</a:t>
          </a:r>
        </a:p>
      </dsp:txBody>
      <dsp:txXfrm>
        <a:off x="5808726" y="2992981"/>
        <a:ext cx="828053" cy="300536"/>
      </dsp:txXfrm>
    </dsp:sp>
    <dsp:sp modelId="{24D915E6-39F2-434F-998C-0D1A77DC8954}">
      <dsp:nvSpPr>
        <dsp:cNvPr id="0" name=""/>
        <dsp:cNvSpPr/>
      </dsp:nvSpPr>
      <dsp:spPr>
        <a:xfrm>
          <a:off x="5799376" y="335198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F6 Visibility in Escape Routes</a:t>
          </a:r>
        </a:p>
      </dsp:txBody>
      <dsp:txXfrm>
        <a:off x="5808726" y="3361331"/>
        <a:ext cx="828053" cy="300536"/>
      </dsp:txXfrm>
    </dsp:sp>
    <dsp:sp modelId="{30DE1319-803B-4630-BA69-58086FC01EDF}">
      <dsp:nvSpPr>
        <dsp:cNvPr id="0" name=""/>
        <dsp:cNvSpPr/>
      </dsp:nvSpPr>
      <dsp:spPr>
        <a:xfrm>
          <a:off x="5799376" y="37203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F7 Warning Systems</a:t>
          </a:r>
        </a:p>
      </dsp:txBody>
      <dsp:txXfrm>
        <a:off x="5808726" y="3729681"/>
        <a:ext cx="828053" cy="300536"/>
      </dsp:txXfrm>
    </dsp:sp>
    <dsp:sp modelId="{22B2AF65-4672-4C69-AE14-41CC18B0B4B0}">
      <dsp:nvSpPr>
        <dsp:cNvPr id="0" name=""/>
        <dsp:cNvSpPr/>
      </dsp:nvSpPr>
      <dsp:spPr>
        <a:xfrm>
          <a:off x="5799376" y="408868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F8 Signs</a:t>
          </a:r>
        </a:p>
      </dsp:txBody>
      <dsp:txXfrm>
        <a:off x="5808726" y="4098030"/>
        <a:ext cx="828053" cy="300536"/>
      </dsp:txXfrm>
    </dsp:sp>
    <dsp:sp modelId="{95EB50AA-7984-4C92-B483-BB69F1934FC2}">
      <dsp:nvSpPr>
        <dsp:cNvPr id="0" name=""/>
        <dsp:cNvSpPr/>
      </dsp:nvSpPr>
      <dsp:spPr>
        <a:xfrm>
          <a:off x="5799376" y="445703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F9 Restricting Access to Residential Pools</a:t>
          </a:r>
        </a:p>
      </dsp:txBody>
      <dsp:txXfrm>
        <a:off x="5808726" y="4466380"/>
        <a:ext cx="828053" cy="300536"/>
      </dsp:txXfrm>
    </dsp:sp>
    <dsp:sp modelId="{130359BC-E9E4-47D0-A49A-840216D00710}">
      <dsp:nvSpPr>
        <dsp:cNvPr id="0" name=""/>
        <dsp:cNvSpPr/>
      </dsp:nvSpPr>
      <dsp:spPr>
        <a:xfrm>
          <a:off x="6831356" y="0"/>
          <a:ext cx="1058441" cy="5029199"/>
        </a:xfrm>
        <a:prstGeom prst="roundRect">
          <a:avLst>
            <a:gd name="adj" fmla="val 10000"/>
          </a:avLst>
        </a:prstGeom>
        <a:solidFill>
          <a:srgbClr val="33CCFF"/>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G Services and Facilities</a:t>
          </a:r>
        </a:p>
      </dsp:txBody>
      <dsp:txXfrm>
        <a:off x="6831356" y="0"/>
        <a:ext cx="1058441" cy="1508760"/>
      </dsp:txXfrm>
    </dsp:sp>
    <dsp:sp modelId="{E4E64BB2-736F-4B56-B673-E73C6FA60C36}">
      <dsp:nvSpPr>
        <dsp:cNvPr id="0" name=""/>
        <dsp:cNvSpPr/>
      </dsp:nvSpPr>
      <dsp:spPr>
        <a:xfrm>
          <a:off x="6937201" y="151044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 Personal Hygiene</a:t>
          </a:r>
        </a:p>
      </dsp:txBody>
      <dsp:txXfrm>
        <a:off x="6942116" y="1515355"/>
        <a:ext cx="836923" cy="157968"/>
      </dsp:txXfrm>
    </dsp:sp>
    <dsp:sp modelId="{122AAC82-047A-4C65-9C07-F37CB9DC0200}">
      <dsp:nvSpPr>
        <dsp:cNvPr id="0" name=""/>
        <dsp:cNvSpPr/>
      </dsp:nvSpPr>
      <dsp:spPr>
        <a:xfrm>
          <a:off x="6937201" y="170405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G2 Laundering</a:t>
          </a:r>
        </a:p>
      </dsp:txBody>
      <dsp:txXfrm>
        <a:off x="6942116" y="1708969"/>
        <a:ext cx="836923" cy="157968"/>
      </dsp:txXfrm>
    </dsp:sp>
    <dsp:sp modelId="{A773E13A-55B3-4733-82C3-44EF8476257B}">
      <dsp:nvSpPr>
        <dsp:cNvPr id="0" name=""/>
        <dsp:cNvSpPr/>
      </dsp:nvSpPr>
      <dsp:spPr>
        <a:xfrm>
          <a:off x="6937201" y="189766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G3 Food Preparation</a:t>
          </a:r>
        </a:p>
      </dsp:txBody>
      <dsp:txXfrm>
        <a:off x="6942116" y="1902583"/>
        <a:ext cx="836923" cy="157968"/>
      </dsp:txXfrm>
    </dsp:sp>
    <dsp:sp modelId="{872D136A-6FC4-49D0-8B04-4C0870883D02}">
      <dsp:nvSpPr>
        <dsp:cNvPr id="0" name=""/>
        <dsp:cNvSpPr/>
      </dsp:nvSpPr>
      <dsp:spPr>
        <a:xfrm>
          <a:off x="6937201" y="2091281"/>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G4 Ventilation</a:t>
          </a:r>
        </a:p>
      </dsp:txBody>
      <dsp:txXfrm>
        <a:off x="6942116" y="2096196"/>
        <a:ext cx="836923" cy="157968"/>
      </dsp:txXfrm>
    </dsp:sp>
    <dsp:sp modelId="{18851635-B46C-4DF3-B620-BF3F8F232308}">
      <dsp:nvSpPr>
        <dsp:cNvPr id="0" name=""/>
        <dsp:cNvSpPr/>
      </dsp:nvSpPr>
      <dsp:spPr>
        <a:xfrm>
          <a:off x="6937201" y="2284895"/>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G5 Interior Environment</a:t>
          </a:r>
        </a:p>
      </dsp:txBody>
      <dsp:txXfrm>
        <a:off x="6942116" y="2289810"/>
        <a:ext cx="836923" cy="157968"/>
      </dsp:txXfrm>
    </dsp:sp>
    <dsp:sp modelId="{5B2B05FC-EB80-4B22-813D-E930A9FE1D3D}">
      <dsp:nvSpPr>
        <dsp:cNvPr id="0" name=""/>
        <dsp:cNvSpPr/>
      </dsp:nvSpPr>
      <dsp:spPr>
        <a:xfrm>
          <a:off x="6937201" y="2478509"/>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a:solidFill>
                <a:schemeClr val="bg1"/>
              </a:solidFill>
            </a:rPr>
            <a:t>G6 Airborne and Impact Sound</a:t>
          </a:r>
          <a:endParaRPr lang="en-NZ" sz="500" b="0" kern="1200" dirty="0">
            <a:solidFill>
              <a:schemeClr val="bg1"/>
            </a:solidFill>
          </a:endParaRPr>
        </a:p>
      </dsp:txBody>
      <dsp:txXfrm>
        <a:off x="6942116" y="2483424"/>
        <a:ext cx="836923" cy="157968"/>
      </dsp:txXfrm>
    </dsp:sp>
    <dsp:sp modelId="{08C004C0-83B1-477E-8603-E8F298264C73}">
      <dsp:nvSpPr>
        <dsp:cNvPr id="0" name=""/>
        <dsp:cNvSpPr/>
      </dsp:nvSpPr>
      <dsp:spPr>
        <a:xfrm>
          <a:off x="6937201" y="2672123"/>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G7 Natural Light</a:t>
          </a:r>
        </a:p>
      </dsp:txBody>
      <dsp:txXfrm>
        <a:off x="6942116" y="2677038"/>
        <a:ext cx="836923" cy="157968"/>
      </dsp:txXfrm>
    </dsp:sp>
    <dsp:sp modelId="{4AF5C2F4-BBAD-476F-8249-241BDA6E339C}">
      <dsp:nvSpPr>
        <dsp:cNvPr id="0" name=""/>
        <dsp:cNvSpPr/>
      </dsp:nvSpPr>
      <dsp:spPr>
        <a:xfrm>
          <a:off x="6937201" y="2865736"/>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G8 Artificial Light</a:t>
          </a:r>
        </a:p>
      </dsp:txBody>
      <dsp:txXfrm>
        <a:off x="6942116" y="2870651"/>
        <a:ext cx="836923" cy="157968"/>
      </dsp:txXfrm>
    </dsp:sp>
    <dsp:sp modelId="{64167952-3D06-4730-879E-CC45CC601E6F}">
      <dsp:nvSpPr>
        <dsp:cNvPr id="0" name=""/>
        <dsp:cNvSpPr/>
      </dsp:nvSpPr>
      <dsp:spPr>
        <a:xfrm>
          <a:off x="6937201" y="305935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G9 Electricity</a:t>
          </a:r>
        </a:p>
      </dsp:txBody>
      <dsp:txXfrm>
        <a:off x="6942116" y="3064265"/>
        <a:ext cx="836923" cy="157968"/>
      </dsp:txXfrm>
    </dsp:sp>
    <dsp:sp modelId="{BC4F6A85-13D7-4D6A-A4EA-7A4E247BC060}">
      <dsp:nvSpPr>
        <dsp:cNvPr id="0" name=""/>
        <dsp:cNvSpPr/>
      </dsp:nvSpPr>
      <dsp:spPr>
        <a:xfrm>
          <a:off x="6937201" y="325296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G10 Piped Services</a:t>
          </a:r>
        </a:p>
      </dsp:txBody>
      <dsp:txXfrm>
        <a:off x="6942116" y="3257879"/>
        <a:ext cx="836923" cy="157968"/>
      </dsp:txXfrm>
    </dsp:sp>
    <dsp:sp modelId="{2327EDBB-A91A-4DE0-82C9-2CAE284DEC80}">
      <dsp:nvSpPr>
        <dsp:cNvPr id="0" name=""/>
        <dsp:cNvSpPr/>
      </dsp:nvSpPr>
      <dsp:spPr>
        <a:xfrm>
          <a:off x="6937201" y="344657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G11 Gas as an Energy Source</a:t>
          </a:r>
        </a:p>
      </dsp:txBody>
      <dsp:txXfrm>
        <a:off x="6942116" y="3451493"/>
        <a:ext cx="836923" cy="157968"/>
      </dsp:txXfrm>
    </dsp:sp>
    <dsp:sp modelId="{1A390B80-28B4-467D-8A1A-F8C8659A4F8D}">
      <dsp:nvSpPr>
        <dsp:cNvPr id="0" name=""/>
        <dsp:cNvSpPr/>
      </dsp:nvSpPr>
      <dsp:spPr>
        <a:xfrm>
          <a:off x="6937201" y="3640191"/>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G12 Water Supplies</a:t>
          </a:r>
        </a:p>
      </dsp:txBody>
      <dsp:txXfrm>
        <a:off x="6942116" y="3645106"/>
        <a:ext cx="836923" cy="157968"/>
      </dsp:txXfrm>
    </dsp:sp>
    <dsp:sp modelId="{1EB0AB88-7169-47C0-9C84-D127E9A7F9A1}">
      <dsp:nvSpPr>
        <dsp:cNvPr id="0" name=""/>
        <dsp:cNvSpPr/>
      </dsp:nvSpPr>
      <dsp:spPr>
        <a:xfrm>
          <a:off x="6937201" y="3833805"/>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G13 Foul Water</a:t>
          </a:r>
        </a:p>
      </dsp:txBody>
      <dsp:txXfrm>
        <a:off x="6942116" y="3838720"/>
        <a:ext cx="836923" cy="157968"/>
      </dsp:txXfrm>
    </dsp:sp>
    <dsp:sp modelId="{161702B4-CDE5-42C1-AC9D-4C3D0F7E1463}">
      <dsp:nvSpPr>
        <dsp:cNvPr id="0" name=""/>
        <dsp:cNvSpPr/>
      </dsp:nvSpPr>
      <dsp:spPr>
        <a:xfrm>
          <a:off x="6937201" y="4027419"/>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G14 Industrial Liquid Waste</a:t>
          </a:r>
        </a:p>
      </dsp:txBody>
      <dsp:txXfrm>
        <a:off x="6942116" y="4032334"/>
        <a:ext cx="836923" cy="157968"/>
      </dsp:txXfrm>
    </dsp:sp>
    <dsp:sp modelId="{9788682B-7C1D-45EB-9609-C2648BAC0EC6}">
      <dsp:nvSpPr>
        <dsp:cNvPr id="0" name=""/>
        <dsp:cNvSpPr/>
      </dsp:nvSpPr>
      <dsp:spPr>
        <a:xfrm>
          <a:off x="6937201" y="4221033"/>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G15 Solid Waste</a:t>
          </a:r>
        </a:p>
      </dsp:txBody>
      <dsp:txXfrm>
        <a:off x="6942116" y="4225948"/>
        <a:ext cx="836923" cy="157968"/>
      </dsp:txXfrm>
    </dsp:sp>
    <dsp:sp modelId="{CD951374-CC34-4335-835E-733719FBF055}">
      <dsp:nvSpPr>
        <dsp:cNvPr id="0" name=""/>
        <dsp:cNvSpPr/>
      </dsp:nvSpPr>
      <dsp:spPr>
        <a:xfrm>
          <a:off x="6937201" y="4414647"/>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6942116" y="4419562"/>
        <a:ext cx="836923" cy="157968"/>
      </dsp:txXfrm>
    </dsp:sp>
    <dsp:sp modelId="{59711D6E-0B27-4DD7-A124-0CB092B06A4F}">
      <dsp:nvSpPr>
        <dsp:cNvPr id="0" name=""/>
        <dsp:cNvSpPr/>
      </dsp:nvSpPr>
      <dsp:spPr>
        <a:xfrm>
          <a:off x="6937201" y="4608260"/>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0" kern="1200" dirty="0">
            <a:solidFill>
              <a:schemeClr val="bg1"/>
            </a:solidFill>
          </a:endParaRPr>
        </a:p>
      </dsp:txBody>
      <dsp:txXfrm>
        <a:off x="6942116" y="4613175"/>
        <a:ext cx="836923" cy="157968"/>
      </dsp:txXfrm>
    </dsp:sp>
    <dsp:sp modelId="{7C3A25AF-630A-4BD4-BB26-529A0F43D472}">
      <dsp:nvSpPr>
        <dsp:cNvPr id="0" name=""/>
        <dsp:cNvSpPr/>
      </dsp:nvSpPr>
      <dsp:spPr>
        <a:xfrm>
          <a:off x="7969181" y="0"/>
          <a:ext cx="1058441" cy="5029199"/>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H </a:t>
          </a:r>
        </a:p>
        <a:p>
          <a:pPr marL="0" lvl="0" indent="0" algn="ctr" defTabSz="666750">
            <a:lnSpc>
              <a:spcPct val="90000"/>
            </a:lnSpc>
            <a:spcBef>
              <a:spcPct val="0"/>
            </a:spcBef>
            <a:spcAft>
              <a:spcPct val="35000"/>
            </a:spcAft>
            <a:buNone/>
          </a:pPr>
          <a:r>
            <a:rPr lang="en-NZ" sz="1500" b="1" kern="1200" dirty="0">
              <a:solidFill>
                <a:schemeClr val="bg1"/>
              </a:solidFill>
            </a:rPr>
            <a:t>Energy Efficiency</a:t>
          </a:r>
        </a:p>
      </dsp:txBody>
      <dsp:txXfrm>
        <a:off x="7969181" y="0"/>
        <a:ext cx="1058441" cy="1508760"/>
      </dsp:txXfrm>
    </dsp:sp>
    <dsp:sp modelId="{A0959E26-8EFE-463B-9EEE-83F95CCE1E1C}">
      <dsp:nvSpPr>
        <dsp:cNvPr id="0" name=""/>
        <dsp:cNvSpPr/>
      </dsp:nvSpPr>
      <dsp:spPr>
        <a:xfrm>
          <a:off x="8075025" y="1511829"/>
          <a:ext cx="846753" cy="411814"/>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H1 Energy Efficiency</a:t>
          </a:r>
        </a:p>
      </dsp:txBody>
      <dsp:txXfrm>
        <a:off x="8087087" y="1523891"/>
        <a:ext cx="822629" cy="387690"/>
      </dsp:txXfrm>
    </dsp:sp>
    <dsp:sp modelId="{0A7E039F-7C60-498D-A0B3-7914331ECC96}">
      <dsp:nvSpPr>
        <dsp:cNvPr id="0" name=""/>
        <dsp:cNvSpPr/>
      </dsp:nvSpPr>
      <dsp:spPr>
        <a:xfrm>
          <a:off x="8075025" y="1987000"/>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1999062"/>
        <a:ext cx="822629" cy="387690"/>
      </dsp:txXfrm>
    </dsp:sp>
    <dsp:sp modelId="{60C29C78-4B1A-48D8-8E4D-A3858C05468A}">
      <dsp:nvSpPr>
        <dsp:cNvPr id="0" name=""/>
        <dsp:cNvSpPr/>
      </dsp:nvSpPr>
      <dsp:spPr>
        <a:xfrm>
          <a:off x="8075025" y="2462171"/>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2474233"/>
        <a:ext cx="822629" cy="387690"/>
      </dsp:txXfrm>
    </dsp:sp>
    <dsp:sp modelId="{99ACE8FA-8D7B-48B2-B5E1-37F5D16B5941}">
      <dsp:nvSpPr>
        <dsp:cNvPr id="0" name=""/>
        <dsp:cNvSpPr/>
      </dsp:nvSpPr>
      <dsp:spPr>
        <a:xfrm>
          <a:off x="8075025" y="2937342"/>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2949404"/>
        <a:ext cx="822629" cy="387690"/>
      </dsp:txXfrm>
    </dsp:sp>
    <dsp:sp modelId="{AB842DF4-F8EC-4605-AC47-F188EA7E5803}">
      <dsp:nvSpPr>
        <dsp:cNvPr id="0" name=""/>
        <dsp:cNvSpPr/>
      </dsp:nvSpPr>
      <dsp:spPr>
        <a:xfrm>
          <a:off x="8075025" y="3412513"/>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3424575"/>
        <a:ext cx="822629" cy="387690"/>
      </dsp:txXfrm>
    </dsp:sp>
    <dsp:sp modelId="{3FB0D5A9-0D14-4316-83CE-7D7AAAAF308F}">
      <dsp:nvSpPr>
        <dsp:cNvPr id="0" name=""/>
        <dsp:cNvSpPr/>
      </dsp:nvSpPr>
      <dsp:spPr>
        <a:xfrm>
          <a:off x="8075025" y="3887684"/>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3899746"/>
        <a:ext cx="822629" cy="387690"/>
      </dsp:txXfrm>
    </dsp:sp>
    <dsp:sp modelId="{C1CC4BBA-87AA-4410-A1AF-68F433F54F76}">
      <dsp:nvSpPr>
        <dsp:cNvPr id="0" name=""/>
        <dsp:cNvSpPr/>
      </dsp:nvSpPr>
      <dsp:spPr>
        <a:xfrm>
          <a:off x="8075025" y="4362855"/>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endParaRPr lang="en-NZ" sz="800" b="1" kern="1200" dirty="0">
            <a:solidFill>
              <a:schemeClr val="bg1"/>
            </a:solidFill>
          </a:endParaRPr>
        </a:p>
      </dsp:txBody>
      <dsp:txXfrm>
        <a:off x="8087087" y="4374917"/>
        <a:ext cx="822629" cy="387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3C63F-9F8B-4C3F-BACF-071068984EB7}">
      <dsp:nvSpPr>
        <dsp:cNvPr id="0" name=""/>
        <dsp:cNvSpPr/>
      </dsp:nvSpPr>
      <dsp:spPr>
        <a:xfrm>
          <a:off x="4410" y="0"/>
          <a:ext cx="1058441" cy="5029199"/>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A </a:t>
          </a:r>
        </a:p>
        <a:p>
          <a:pPr marL="0" lvl="0" indent="0" algn="ctr" defTabSz="666750">
            <a:lnSpc>
              <a:spcPct val="90000"/>
            </a:lnSpc>
            <a:spcBef>
              <a:spcPct val="0"/>
            </a:spcBef>
            <a:spcAft>
              <a:spcPct val="35000"/>
            </a:spcAft>
            <a:buNone/>
          </a:pPr>
          <a:r>
            <a:rPr lang="en-NZ" sz="1500" b="1" kern="1200" dirty="0">
              <a:solidFill>
                <a:schemeClr val="bg1"/>
              </a:solidFill>
            </a:rPr>
            <a:t>General Provisions</a:t>
          </a:r>
        </a:p>
      </dsp:txBody>
      <dsp:txXfrm>
        <a:off x="4410" y="0"/>
        <a:ext cx="1058441" cy="1508760"/>
      </dsp:txXfrm>
    </dsp:sp>
    <dsp:sp modelId="{3A027CA9-E188-46E0-8AB9-B4DD20CA2FF5}">
      <dsp:nvSpPr>
        <dsp:cNvPr id="0" name=""/>
        <dsp:cNvSpPr/>
      </dsp:nvSpPr>
      <dsp:spPr>
        <a:xfrm>
          <a:off x="110254" y="1508882"/>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A1 Classified Uses</a:t>
          </a:r>
        </a:p>
      </dsp:txBody>
      <dsp:txXfrm>
        <a:off x="131712" y="1530340"/>
        <a:ext cx="803837" cy="689731"/>
      </dsp:txXfrm>
    </dsp:sp>
    <dsp:sp modelId="{8093ED7D-4A1E-4261-98CF-9D25F7B60933}">
      <dsp:nvSpPr>
        <dsp:cNvPr id="0" name=""/>
        <dsp:cNvSpPr/>
      </dsp:nvSpPr>
      <dsp:spPr>
        <a:xfrm>
          <a:off x="110254" y="2354245"/>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A2 Interpretation</a:t>
          </a:r>
        </a:p>
      </dsp:txBody>
      <dsp:txXfrm>
        <a:off x="131712" y="2375703"/>
        <a:ext cx="803837" cy="689731"/>
      </dsp:txXfrm>
    </dsp:sp>
    <dsp:sp modelId="{4D8B5E8E-8258-49CE-A67C-0398131A4DEF}">
      <dsp:nvSpPr>
        <dsp:cNvPr id="0" name=""/>
        <dsp:cNvSpPr/>
      </dsp:nvSpPr>
      <dsp:spPr>
        <a:xfrm>
          <a:off x="110254" y="3199607"/>
          <a:ext cx="846753" cy="73264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A3 Building Importance Levels</a:t>
          </a:r>
        </a:p>
      </dsp:txBody>
      <dsp:txXfrm>
        <a:off x="131712" y="3221065"/>
        <a:ext cx="803837" cy="689731"/>
      </dsp:txXfrm>
    </dsp:sp>
    <dsp:sp modelId="{FC88B1E5-8A60-4C42-861E-2D0136DDC43F}">
      <dsp:nvSpPr>
        <dsp:cNvPr id="0" name=""/>
        <dsp:cNvSpPr/>
      </dsp:nvSpPr>
      <dsp:spPr>
        <a:xfrm>
          <a:off x="110254" y="4044969"/>
          <a:ext cx="846753" cy="732647"/>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EN6: Responsible Contracting</a:t>
          </a:r>
        </a:p>
      </dsp:txBody>
      <dsp:txXfrm>
        <a:off x="131712" y="4066427"/>
        <a:ext cx="803837" cy="689731"/>
      </dsp:txXfrm>
    </dsp:sp>
    <dsp:sp modelId="{AA532AD0-C0B8-46F9-B02B-7A7DBE24EA94}">
      <dsp:nvSpPr>
        <dsp:cNvPr id="0" name=""/>
        <dsp:cNvSpPr/>
      </dsp:nvSpPr>
      <dsp:spPr>
        <a:xfrm>
          <a:off x="1142234" y="0"/>
          <a:ext cx="1058441" cy="5029199"/>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B </a:t>
          </a:r>
        </a:p>
        <a:p>
          <a:pPr marL="0" lvl="0" indent="0" algn="ctr" defTabSz="666750">
            <a:lnSpc>
              <a:spcPct val="90000"/>
            </a:lnSpc>
            <a:spcBef>
              <a:spcPct val="0"/>
            </a:spcBef>
            <a:spcAft>
              <a:spcPct val="35000"/>
            </a:spcAft>
            <a:buNone/>
          </a:pPr>
          <a:r>
            <a:rPr lang="en-NZ" sz="1500" b="1" kern="1200" dirty="0">
              <a:solidFill>
                <a:schemeClr val="bg1"/>
              </a:solidFill>
            </a:rPr>
            <a:t>Stability</a:t>
          </a:r>
        </a:p>
      </dsp:txBody>
      <dsp:txXfrm>
        <a:off x="1142234" y="0"/>
        <a:ext cx="1058441" cy="1508760"/>
      </dsp:txXfrm>
    </dsp:sp>
    <dsp:sp modelId="{9F78C626-88E0-4E8F-908F-67953E8FAFA2}">
      <dsp:nvSpPr>
        <dsp:cNvPr id="0" name=""/>
        <dsp:cNvSpPr/>
      </dsp:nvSpPr>
      <dsp:spPr>
        <a:xfrm>
          <a:off x="1248078" y="1510233"/>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B1 Structure</a:t>
          </a:r>
        </a:p>
      </dsp:txBody>
      <dsp:txXfrm>
        <a:off x="1272879" y="1535034"/>
        <a:ext cx="797151" cy="1466770"/>
      </dsp:txXfrm>
    </dsp:sp>
    <dsp:sp modelId="{E90BC6FB-8704-43EE-BAEA-75A86A32100F}">
      <dsp:nvSpPr>
        <dsp:cNvPr id="0" name=""/>
        <dsp:cNvSpPr/>
      </dsp:nvSpPr>
      <dsp:spPr>
        <a:xfrm>
          <a:off x="1248078" y="3259894"/>
          <a:ext cx="846753" cy="151637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B2 Durability</a:t>
          </a:r>
        </a:p>
      </dsp:txBody>
      <dsp:txXfrm>
        <a:off x="1272879" y="3284695"/>
        <a:ext cx="797151" cy="1466770"/>
      </dsp:txXfrm>
    </dsp:sp>
    <dsp:sp modelId="{ACD577F8-F441-455B-8030-592894F58C5A}">
      <dsp:nvSpPr>
        <dsp:cNvPr id="0" name=""/>
        <dsp:cNvSpPr/>
      </dsp:nvSpPr>
      <dsp:spPr>
        <a:xfrm>
          <a:off x="2280059" y="0"/>
          <a:ext cx="1058441" cy="5029199"/>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C Protection from Fire</a:t>
          </a:r>
        </a:p>
      </dsp:txBody>
      <dsp:txXfrm>
        <a:off x="2280059" y="0"/>
        <a:ext cx="1058441" cy="1508760"/>
      </dsp:txXfrm>
    </dsp:sp>
    <dsp:sp modelId="{D4493A4A-81FA-447F-B798-E8FC96D577F1}">
      <dsp:nvSpPr>
        <dsp:cNvPr id="0" name=""/>
        <dsp:cNvSpPr/>
      </dsp:nvSpPr>
      <dsp:spPr>
        <a:xfrm>
          <a:off x="2385903" y="1509005"/>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C1 Objectives of C2-C6</a:t>
          </a:r>
        </a:p>
      </dsp:txBody>
      <dsp:txXfrm>
        <a:off x="2400045" y="1523147"/>
        <a:ext cx="818469" cy="454560"/>
      </dsp:txXfrm>
    </dsp:sp>
    <dsp:sp modelId="{23DA7F10-9008-4681-86F9-ED25F6C3EBD0}">
      <dsp:nvSpPr>
        <dsp:cNvPr id="0" name=""/>
        <dsp:cNvSpPr/>
      </dsp:nvSpPr>
      <dsp:spPr>
        <a:xfrm>
          <a:off x="2385903" y="2066134"/>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C2 Prevention from Fire Occurring</a:t>
          </a:r>
        </a:p>
      </dsp:txBody>
      <dsp:txXfrm>
        <a:off x="2400045" y="2080276"/>
        <a:ext cx="818469" cy="454560"/>
      </dsp:txXfrm>
    </dsp:sp>
    <dsp:sp modelId="{19003BEC-632D-4FE0-ADF1-0E84575D8A77}">
      <dsp:nvSpPr>
        <dsp:cNvPr id="0" name=""/>
        <dsp:cNvSpPr/>
      </dsp:nvSpPr>
      <dsp:spPr>
        <a:xfrm>
          <a:off x="2385903" y="2623263"/>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C3 Fire Affecting Areas Beyond the Source</a:t>
          </a:r>
        </a:p>
      </dsp:txBody>
      <dsp:txXfrm>
        <a:off x="2400045" y="2637405"/>
        <a:ext cx="818469" cy="454560"/>
      </dsp:txXfrm>
    </dsp:sp>
    <dsp:sp modelId="{20561E60-F9A6-4FC3-977F-CC7C303EB7A4}">
      <dsp:nvSpPr>
        <dsp:cNvPr id="0" name=""/>
        <dsp:cNvSpPr/>
      </dsp:nvSpPr>
      <dsp:spPr>
        <a:xfrm>
          <a:off x="2385903" y="3180391"/>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C4 Movement to a Place of Safety</a:t>
          </a:r>
        </a:p>
      </dsp:txBody>
      <dsp:txXfrm>
        <a:off x="2400045" y="3194533"/>
        <a:ext cx="818469" cy="454560"/>
      </dsp:txXfrm>
    </dsp:sp>
    <dsp:sp modelId="{1BC49BEE-A6B4-4819-9065-E9D14C990A71}">
      <dsp:nvSpPr>
        <dsp:cNvPr id="0" name=""/>
        <dsp:cNvSpPr/>
      </dsp:nvSpPr>
      <dsp:spPr>
        <a:xfrm>
          <a:off x="2385903" y="3737520"/>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C5 Access and Safety for Firefighting Operations</a:t>
          </a:r>
        </a:p>
      </dsp:txBody>
      <dsp:txXfrm>
        <a:off x="2400045" y="3751662"/>
        <a:ext cx="818469" cy="454560"/>
      </dsp:txXfrm>
    </dsp:sp>
    <dsp:sp modelId="{ABB3BD15-03BB-46A0-9948-CF5CB4242EBF}">
      <dsp:nvSpPr>
        <dsp:cNvPr id="0" name=""/>
        <dsp:cNvSpPr/>
      </dsp:nvSpPr>
      <dsp:spPr>
        <a:xfrm>
          <a:off x="2385903" y="4294649"/>
          <a:ext cx="846753" cy="482844"/>
        </a:xfrm>
        <a:prstGeom prst="roundRect">
          <a:avLst>
            <a:gd name="adj" fmla="val 10000"/>
          </a:avLst>
        </a:prstGeom>
        <a:solidFill>
          <a:srgbClr val="FF3300">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C6 Structural Stability</a:t>
          </a:r>
        </a:p>
      </dsp:txBody>
      <dsp:txXfrm>
        <a:off x="2400045" y="4308791"/>
        <a:ext cx="818469" cy="454560"/>
      </dsp:txXfrm>
    </dsp:sp>
    <dsp:sp modelId="{3D59E084-3799-46B7-8484-EAC180838273}">
      <dsp:nvSpPr>
        <dsp:cNvPr id="0" name=""/>
        <dsp:cNvSpPr/>
      </dsp:nvSpPr>
      <dsp:spPr>
        <a:xfrm>
          <a:off x="3417883" y="0"/>
          <a:ext cx="1058441" cy="5029199"/>
        </a:xfrm>
        <a:prstGeom prst="roundRect">
          <a:avLst>
            <a:gd name="adj" fmla="val 10000"/>
          </a:avLst>
        </a:prstGeom>
        <a:solidFill>
          <a:srgbClr val="FF990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D </a:t>
          </a:r>
        </a:p>
        <a:p>
          <a:pPr marL="0" lvl="0" indent="0" algn="ctr" defTabSz="666750">
            <a:lnSpc>
              <a:spcPct val="90000"/>
            </a:lnSpc>
            <a:spcBef>
              <a:spcPct val="0"/>
            </a:spcBef>
            <a:spcAft>
              <a:spcPct val="35000"/>
            </a:spcAft>
            <a:buNone/>
          </a:pPr>
          <a:r>
            <a:rPr lang="en-NZ" sz="1500" b="1" kern="1200" dirty="0">
              <a:solidFill>
                <a:schemeClr val="bg1"/>
              </a:solidFill>
            </a:rPr>
            <a:t>Access</a:t>
          </a:r>
        </a:p>
      </dsp:txBody>
      <dsp:txXfrm>
        <a:off x="3417883" y="0"/>
        <a:ext cx="1058441" cy="1508760"/>
      </dsp:txXfrm>
    </dsp:sp>
    <dsp:sp modelId="{A5DADA0D-8A9E-49DB-9273-E21621F5A719}">
      <dsp:nvSpPr>
        <dsp:cNvPr id="0" name=""/>
        <dsp:cNvSpPr/>
      </dsp:nvSpPr>
      <dsp:spPr>
        <a:xfrm>
          <a:off x="3523727" y="1509005"/>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D1 Access Routes</a:t>
          </a:r>
        </a:p>
      </dsp:txBody>
      <dsp:txXfrm>
        <a:off x="3537869" y="1523147"/>
        <a:ext cx="818469" cy="454560"/>
      </dsp:txXfrm>
    </dsp:sp>
    <dsp:sp modelId="{5F6BC221-C0FE-4EAA-9B51-D4618BCC9AF4}">
      <dsp:nvSpPr>
        <dsp:cNvPr id="0" name=""/>
        <dsp:cNvSpPr/>
      </dsp:nvSpPr>
      <dsp:spPr>
        <a:xfrm>
          <a:off x="3523727" y="2066134"/>
          <a:ext cx="846753" cy="482844"/>
        </a:xfrm>
        <a:prstGeom prst="roundRect">
          <a:avLst>
            <a:gd name="adj" fmla="val 10000"/>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D2 Mechanical Installations for Access</a:t>
          </a:r>
        </a:p>
      </dsp:txBody>
      <dsp:txXfrm>
        <a:off x="3537869" y="2080276"/>
        <a:ext cx="818469" cy="454560"/>
      </dsp:txXfrm>
    </dsp:sp>
    <dsp:sp modelId="{7EC011C1-55B8-4C58-BC21-BB97154478B4}">
      <dsp:nvSpPr>
        <dsp:cNvPr id="0" name=""/>
        <dsp:cNvSpPr/>
      </dsp:nvSpPr>
      <dsp:spPr>
        <a:xfrm>
          <a:off x="3523727" y="2623263"/>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LV1: Inclusive Design</a:t>
          </a:r>
        </a:p>
      </dsp:txBody>
      <dsp:txXfrm>
        <a:off x="3537869" y="2637405"/>
        <a:ext cx="818469" cy="454560"/>
      </dsp:txXfrm>
    </dsp:sp>
    <dsp:sp modelId="{3F7EB872-2D41-4581-8042-37878345D013}">
      <dsp:nvSpPr>
        <dsp:cNvPr id="0" name=""/>
        <dsp:cNvSpPr/>
      </dsp:nvSpPr>
      <dsp:spPr>
        <a:xfrm>
          <a:off x="3523727" y="3180391"/>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LV2: Occupant Amenities</a:t>
          </a:r>
        </a:p>
      </dsp:txBody>
      <dsp:txXfrm>
        <a:off x="3537869" y="3194533"/>
        <a:ext cx="818469" cy="454560"/>
      </dsp:txXfrm>
    </dsp:sp>
    <dsp:sp modelId="{95AA5B7E-B8E1-417B-B909-21FAD2450391}">
      <dsp:nvSpPr>
        <dsp:cNvPr id="0" name=""/>
        <dsp:cNvSpPr/>
      </dsp:nvSpPr>
      <dsp:spPr>
        <a:xfrm>
          <a:off x="3523727" y="3737520"/>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LV3: Eco-Friendly Living</a:t>
          </a:r>
        </a:p>
      </dsp:txBody>
      <dsp:txXfrm>
        <a:off x="3537869" y="3751662"/>
        <a:ext cx="818469" cy="454560"/>
      </dsp:txXfrm>
    </dsp:sp>
    <dsp:sp modelId="{BCA2D198-B795-4410-AF03-B3788F366DD9}">
      <dsp:nvSpPr>
        <dsp:cNvPr id="0" name=""/>
        <dsp:cNvSpPr/>
      </dsp:nvSpPr>
      <dsp:spPr>
        <a:xfrm>
          <a:off x="3523727" y="4294649"/>
          <a:ext cx="846753" cy="482844"/>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LV4: Sustainable Transport</a:t>
          </a:r>
        </a:p>
      </dsp:txBody>
      <dsp:txXfrm>
        <a:off x="3537869" y="4308791"/>
        <a:ext cx="818469" cy="454560"/>
      </dsp:txXfrm>
    </dsp:sp>
    <dsp:sp modelId="{A816F2C0-2B03-4E95-A2BA-FBC101BE5E15}">
      <dsp:nvSpPr>
        <dsp:cNvPr id="0" name=""/>
        <dsp:cNvSpPr/>
      </dsp:nvSpPr>
      <dsp:spPr>
        <a:xfrm>
          <a:off x="4555708" y="0"/>
          <a:ext cx="1058441" cy="5029199"/>
        </a:xfrm>
        <a:prstGeom prst="roundRect">
          <a:avLst>
            <a:gd name="adj" fmla="val 1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E </a:t>
          </a:r>
        </a:p>
        <a:p>
          <a:pPr marL="0" lvl="0" indent="0" algn="ctr" defTabSz="666750">
            <a:lnSpc>
              <a:spcPct val="90000"/>
            </a:lnSpc>
            <a:spcBef>
              <a:spcPct val="0"/>
            </a:spcBef>
            <a:spcAft>
              <a:spcPct val="35000"/>
            </a:spcAft>
            <a:buNone/>
          </a:pPr>
          <a:r>
            <a:rPr lang="en-NZ" sz="1500" b="1" kern="1200" dirty="0">
              <a:solidFill>
                <a:schemeClr val="bg1"/>
              </a:solidFill>
            </a:rPr>
            <a:t>Moisture</a:t>
          </a:r>
        </a:p>
      </dsp:txBody>
      <dsp:txXfrm>
        <a:off x="4555708" y="0"/>
        <a:ext cx="1058441" cy="1508760"/>
      </dsp:txXfrm>
    </dsp:sp>
    <dsp:sp modelId="{DF70C0E2-CCC9-41A5-A154-F470483F6B7B}">
      <dsp:nvSpPr>
        <dsp:cNvPr id="0" name=""/>
        <dsp:cNvSpPr/>
      </dsp:nvSpPr>
      <dsp:spPr>
        <a:xfrm>
          <a:off x="4661552" y="1509189"/>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E1 Surface Water</a:t>
          </a:r>
        </a:p>
      </dsp:txBody>
      <dsp:txXfrm>
        <a:off x="4686353" y="1533990"/>
        <a:ext cx="797151" cy="938434"/>
      </dsp:txXfrm>
    </dsp:sp>
    <dsp:sp modelId="{1395FB3C-A610-4655-8316-31206233523F}">
      <dsp:nvSpPr>
        <dsp:cNvPr id="0" name=""/>
        <dsp:cNvSpPr/>
      </dsp:nvSpPr>
      <dsp:spPr>
        <a:xfrm>
          <a:off x="4661552" y="2649231"/>
          <a:ext cx="846753" cy="98803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E2 External Moisture</a:t>
          </a:r>
        </a:p>
      </dsp:txBody>
      <dsp:txXfrm>
        <a:off x="4686353" y="2674032"/>
        <a:ext cx="797151" cy="938434"/>
      </dsp:txXfrm>
    </dsp:sp>
    <dsp:sp modelId="{8802C215-FE30-422C-8509-500BEEEEBE51}">
      <dsp:nvSpPr>
        <dsp:cNvPr id="0" name=""/>
        <dsp:cNvSpPr/>
      </dsp:nvSpPr>
      <dsp:spPr>
        <a:xfrm>
          <a:off x="4661552" y="3789273"/>
          <a:ext cx="846753" cy="988036"/>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E3 Internal Moisture</a:t>
          </a:r>
        </a:p>
      </dsp:txBody>
      <dsp:txXfrm>
        <a:off x="4686353" y="3814074"/>
        <a:ext cx="797151" cy="938434"/>
      </dsp:txXfrm>
    </dsp:sp>
    <dsp:sp modelId="{0CEA4A0E-A3B0-4808-8CC7-3AD88E5299D2}">
      <dsp:nvSpPr>
        <dsp:cNvPr id="0" name=""/>
        <dsp:cNvSpPr/>
      </dsp:nvSpPr>
      <dsp:spPr>
        <a:xfrm>
          <a:off x="5693532" y="0"/>
          <a:ext cx="1058441" cy="5029199"/>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F </a:t>
          </a:r>
        </a:p>
        <a:p>
          <a:pPr marL="0" lvl="0" indent="0" algn="ctr" defTabSz="666750">
            <a:lnSpc>
              <a:spcPct val="90000"/>
            </a:lnSpc>
            <a:spcBef>
              <a:spcPct val="0"/>
            </a:spcBef>
            <a:spcAft>
              <a:spcPct val="35000"/>
            </a:spcAft>
            <a:buNone/>
          </a:pPr>
          <a:r>
            <a:rPr lang="en-NZ" sz="1500" b="1" kern="1200" dirty="0">
              <a:solidFill>
                <a:schemeClr val="bg1"/>
              </a:solidFill>
            </a:rPr>
            <a:t>Safety of Users</a:t>
          </a:r>
        </a:p>
      </dsp:txBody>
      <dsp:txXfrm>
        <a:off x="5693532" y="0"/>
        <a:ext cx="1058441" cy="1508760"/>
      </dsp:txXfrm>
    </dsp:sp>
    <dsp:sp modelId="{69402382-5511-47D5-9A56-9FEF9C8F5A41}">
      <dsp:nvSpPr>
        <dsp:cNvPr id="0" name=""/>
        <dsp:cNvSpPr/>
      </dsp:nvSpPr>
      <dsp:spPr>
        <a:xfrm>
          <a:off x="5799376" y="1510233"/>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F1 Hazardous Agents on Site</a:t>
          </a:r>
        </a:p>
      </dsp:txBody>
      <dsp:txXfrm>
        <a:off x="5808726" y="1519583"/>
        <a:ext cx="828053" cy="300536"/>
      </dsp:txXfrm>
    </dsp:sp>
    <dsp:sp modelId="{1E1E2193-1CFF-4100-A61C-C1D9DDA57944}">
      <dsp:nvSpPr>
        <dsp:cNvPr id="0" name=""/>
        <dsp:cNvSpPr/>
      </dsp:nvSpPr>
      <dsp:spPr>
        <a:xfrm>
          <a:off x="5799376" y="1878583"/>
          <a:ext cx="846753" cy="319236"/>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F2 Hazardous Building Materials</a:t>
          </a:r>
        </a:p>
      </dsp:txBody>
      <dsp:txXfrm>
        <a:off x="5808726" y="1887933"/>
        <a:ext cx="828053" cy="300536"/>
      </dsp:txXfrm>
    </dsp:sp>
    <dsp:sp modelId="{88E7B9BB-A198-462C-A44A-903615958D71}">
      <dsp:nvSpPr>
        <dsp:cNvPr id="0" name=""/>
        <dsp:cNvSpPr/>
      </dsp:nvSpPr>
      <dsp:spPr>
        <a:xfrm>
          <a:off x="5799376" y="224693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F3 Hazardous Substances and Processes</a:t>
          </a:r>
        </a:p>
      </dsp:txBody>
      <dsp:txXfrm>
        <a:off x="5808726" y="2256282"/>
        <a:ext cx="828053" cy="300536"/>
      </dsp:txXfrm>
    </dsp:sp>
    <dsp:sp modelId="{92A27D70-D4FC-410E-90D6-F5B2A981D158}">
      <dsp:nvSpPr>
        <dsp:cNvPr id="0" name=""/>
        <dsp:cNvSpPr/>
      </dsp:nvSpPr>
      <dsp:spPr>
        <a:xfrm>
          <a:off x="5799376" y="2615282"/>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F4 Safety from Falling</a:t>
          </a:r>
        </a:p>
      </dsp:txBody>
      <dsp:txXfrm>
        <a:off x="5808726" y="2624632"/>
        <a:ext cx="828053" cy="300536"/>
      </dsp:txXfrm>
    </dsp:sp>
    <dsp:sp modelId="{686D8D8A-D2ED-4CEF-9D84-DCEE176C551A}">
      <dsp:nvSpPr>
        <dsp:cNvPr id="0" name=""/>
        <dsp:cNvSpPr/>
      </dsp:nvSpPr>
      <dsp:spPr>
        <a:xfrm>
          <a:off x="5799376" y="29836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F5 Construction and Demolition Hazards</a:t>
          </a:r>
        </a:p>
      </dsp:txBody>
      <dsp:txXfrm>
        <a:off x="5808726" y="2992981"/>
        <a:ext cx="828053" cy="300536"/>
      </dsp:txXfrm>
    </dsp:sp>
    <dsp:sp modelId="{24D915E6-39F2-434F-998C-0D1A77DC8954}">
      <dsp:nvSpPr>
        <dsp:cNvPr id="0" name=""/>
        <dsp:cNvSpPr/>
      </dsp:nvSpPr>
      <dsp:spPr>
        <a:xfrm>
          <a:off x="5799376" y="335198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F6 Visibility in Escape Routes</a:t>
          </a:r>
        </a:p>
      </dsp:txBody>
      <dsp:txXfrm>
        <a:off x="5808726" y="3361331"/>
        <a:ext cx="828053" cy="300536"/>
      </dsp:txXfrm>
    </dsp:sp>
    <dsp:sp modelId="{30DE1319-803B-4630-BA69-58086FC01EDF}">
      <dsp:nvSpPr>
        <dsp:cNvPr id="0" name=""/>
        <dsp:cNvSpPr/>
      </dsp:nvSpPr>
      <dsp:spPr>
        <a:xfrm>
          <a:off x="5799376" y="3720331"/>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F7 Warning Systems</a:t>
          </a:r>
        </a:p>
      </dsp:txBody>
      <dsp:txXfrm>
        <a:off x="5808726" y="3729681"/>
        <a:ext cx="828053" cy="300536"/>
      </dsp:txXfrm>
    </dsp:sp>
    <dsp:sp modelId="{22B2AF65-4672-4C69-AE14-41CC18B0B4B0}">
      <dsp:nvSpPr>
        <dsp:cNvPr id="0" name=""/>
        <dsp:cNvSpPr/>
      </dsp:nvSpPr>
      <dsp:spPr>
        <a:xfrm>
          <a:off x="5799376" y="408868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F8 Signs</a:t>
          </a:r>
        </a:p>
      </dsp:txBody>
      <dsp:txXfrm>
        <a:off x="5808726" y="4098030"/>
        <a:ext cx="828053" cy="300536"/>
      </dsp:txXfrm>
    </dsp:sp>
    <dsp:sp modelId="{95EB50AA-7984-4C92-B483-BB69F1934FC2}">
      <dsp:nvSpPr>
        <dsp:cNvPr id="0" name=""/>
        <dsp:cNvSpPr/>
      </dsp:nvSpPr>
      <dsp:spPr>
        <a:xfrm>
          <a:off x="5799376" y="4457030"/>
          <a:ext cx="846753" cy="319236"/>
        </a:xfrm>
        <a:prstGeom prst="roundRect">
          <a:avLst>
            <a:gd name="adj" fmla="val 10000"/>
          </a:avLst>
        </a:prstGeom>
        <a:solidFill>
          <a:srgbClr val="99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F9 Restricting Access to Residential Pools</a:t>
          </a:r>
        </a:p>
      </dsp:txBody>
      <dsp:txXfrm>
        <a:off x="5808726" y="4466380"/>
        <a:ext cx="828053" cy="300536"/>
      </dsp:txXfrm>
    </dsp:sp>
    <dsp:sp modelId="{130359BC-E9E4-47D0-A49A-840216D00710}">
      <dsp:nvSpPr>
        <dsp:cNvPr id="0" name=""/>
        <dsp:cNvSpPr/>
      </dsp:nvSpPr>
      <dsp:spPr>
        <a:xfrm>
          <a:off x="6831356" y="0"/>
          <a:ext cx="1058441" cy="5029199"/>
        </a:xfrm>
        <a:prstGeom prst="roundRect">
          <a:avLst>
            <a:gd name="adj" fmla="val 10000"/>
          </a:avLst>
        </a:prstGeom>
        <a:solidFill>
          <a:srgbClr val="33CCFF"/>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G Services and Facilities</a:t>
          </a:r>
        </a:p>
      </dsp:txBody>
      <dsp:txXfrm>
        <a:off x="6831356" y="0"/>
        <a:ext cx="1058441" cy="1508760"/>
      </dsp:txXfrm>
    </dsp:sp>
    <dsp:sp modelId="{E4E64BB2-736F-4B56-B673-E73C6FA60C36}">
      <dsp:nvSpPr>
        <dsp:cNvPr id="0" name=""/>
        <dsp:cNvSpPr/>
      </dsp:nvSpPr>
      <dsp:spPr>
        <a:xfrm>
          <a:off x="6937201" y="151044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 Personal Hygiene</a:t>
          </a:r>
        </a:p>
      </dsp:txBody>
      <dsp:txXfrm>
        <a:off x="6942116" y="1515355"/>
        <a:ext cx="836923" cy="157968"/>
      </dsp:txXfrm>
    </dsp:sp>
    <dsp:sp modelId="{122AAC82-047A-4C65-9C07-F37CB9DC0200}">
      <dsp:nvSpPr>
        <dsp:cNvPr id="0" name=""/>
        <dsp:cNvSpPr/>
      </dsp:nvSpPr>
      <dsp:spPr>
        <a:xfrm>
          <a:off x="6937201" y="170405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G2 Laundering</a:t>
          </a:r>
        </a:p>
      </dsp:txBody>
      <dsp:txXfrm>
        <a:off x="6942116" y="1708969"/>
        <a:ext cx="836923" cy="157968"/>
      </dsp:txXfrm>
    </dsp:sp>
    <dsp:sp modelId="{A773E13A-55B3-4733-82C3-44EF8476257B}">
      <dsp:nvSpPr>
        <dsp:cNvPr id="0" name=""/>
        <dsp:cNvSpPr/>
      </dsp:nvSpPr>
      <dsp:spPr>
        <a:xfrm>
          <a:off x="6937201" y="189766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G3 Food Preparation</a:t>
          </a:r>
        </a:p>
      </dsp:txBody>
      <dsp:txXfrm>
        <a:off x="6942116" y="1902583"/>
        <a:ext cx="836923" cy="157968"/>
      </dsp:txXfrm>
    </dsp:sp>
    <dsp:sp modelId="{872D136A-6FC4-49D0-8B04-4C0870883D02}">
      <dsp:nvSpPr>
        <dsp:cNvPr id="0" name=""/>
        <dsp:cNvSpPr/>
      </dsp:nvSpPr>
      <dsp:spPr>
        <a:xfrm>
          <a:off x="6937201" y="2091281"/>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G4 Ventilation</a:t>
          </a:r>
        </a:p>
      </dsp:txBody>
      <dsp:txXfrm>
        <a:off x="6942116" y="2096196"/>
        <a:ext cx="836923" cy="157968"/>
      </dsp:txXfrm>
    </dsp:sp>
    <dsp:sp modelId="{18851635-B46C-4DF3-B620-BF3F8F232308}">
      <dsp:nvSpPr>
        <dsp:cNvPr id="0" name=""/>
        <dsp:cNvSpPr/>
      </dsp:nvSpPr>
      <dsp:spPr>
        <a:xfrm>
          <a:off x="6937201" y="2284895"/>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G5 Interior Environment</a:t>
          </a:r>
        </a:p>
      </dsp:txBody>
      <dsp:txXfrm>
        <a:off x="6942116" y="2289810"/>
        <a:ext cx="836923" cy="157968"/>
      </dsp:txXfrm>
    </dsp:sp>
    <dsp:sp modelId="{5B2B05FC-EB80-4B22-813D-E930A9FE1D3D}">
      <dsp:nvSpPr>
        <dsp:cNvPr id="0" name=""/>
        <dsp:cNvSpPr/>
      </dsp:nvSpPr>
      <dsp:spPr>
        <a:xfrm>
          <a:off x="6937201" y="2478509"/>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a:solidFill>
                <a:schemeClr val="bg1"/>
              </a:solidFill>
            </a:rPr>
            <a:t>G6 Airborne and Impact Sound</a:t>
          </a:r>
          <a:endParaRPr lang="en-NZ" sz="500" b="0" kern="1200" dirty="0">
            <a:solidFill>
              <a:schemeClr val="bg1"/>
            </a:solidFill>
          </a:endParaRPr>
        </a:p>
      </dsp:txBody>
      <dsp:txXfrm>
        <a:off x="6942116" y="2483424"/>
        <a:ext cx="836923" cy="157968"/>
      </dsp:txXfrm>
    </dsp:sp>
    <dsp:sp modelId="{08C004C0-83B1-477E-8603-E8F298264C73}">
      <dsp:nvSpPr>
        <dsp:cNvPr id="0" name=""/>
        <dsp:cNvSpPr/>
      </dsp:nvSpPr>
      <dsp:spPr>
        <a:xfrm>
          <a:off x="6937201" y="2672123"/>
          <a:ext cx="846753" cy="167798"/>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bg1"/>
              </a:solidFill>
            </a:rPr>
            <a:t>G7 Natural Light</a:t>
          </a:r>
        </a:p>
      </dsp:txBody>
      <dsp:txXfrm>
        <a:off x="6942116" y="2677038"/>
        <a:ext cx="836923" cy="157968"/>
      </dsp:txXfrm>
    </dsp:sp>
    <dsp:sp modelId="{4AF5C2F4-BBAD-476F-8249-241BDA6E339C}">
      <dsp:nvSpPr>
        <dsp:cNvPr id="0" name=""/>
        <dsp:cNvSpPr/>
      </dsp:nvSpPr>
      <dsp:spPr>
        <a:xfrm>
          <a:off x="6937201" y="2865736"/>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G8 Artificial Light</a:t>
          </a:r>
        </a:p>
      </dsp:txBody>
      <dsp:txXfrm>
        <a:off x="6942116" y="2870651"/>
        <a:ext cx="836923" cy="157968"/>
      </dsp:txXfrm>
    </dsp:sp>
    <dsp:sp modelId="{64167952-3D06-4730-879E-CC45CC601E6F}">
      <dsp:nvSpPr>
        <dsp:cNvPr id="0" name=""/>
        <dsp:cNvSpPr/>
      </dsp:nvSpPr>
      <dsp:spPr>
        <a:xfrm>
          <a:off x="6937201" y="3059350"/>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G9 Electricity</a:t>
          </a:r>
        </a:p>
      </dsp:txBody>
      <dsp:txXfrm>
        <a:off x="6942116" y="3064265"/>
        <a:ext cx="836923" cy="157968"/>
      </dsp:txXfrm>
    </dsp:sp>
    <dsp:sp modelId="{BC4F6A85-13D7-4D6A-A4EA-7A4E247BC060}">
      <dsp:nvSpPr>
        <dsp:cNvPr id="0" name=""/>
        <dsp:cNvSpPr/>
      </dsp:nvSpPr>
      <dsp:spPr>
        <a:xfrm>
          <a:off x="6937201" y="3252964"/>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G10 Piped Services</a:t>
          </a:r>
        </a:p>
      </dsp:txBody>
      <dsp:txXfrm>
        <a:off x="6942116" y="3257879"/>
        <a:ext cx="836923" cy="157968"/>
      </dsp:txXfrm>
    </dsp:sp>
    <dsp:sp modelId="{2327EDBB-A91A-4DE0-82C9-2CAE284DEC80}">
      <dsp:nvSpPr>
        <dsp:cNvPr id="0" name=""/>
        <dsp:cNvSpPr/>
      </dsp:nvSpPr>
      <dsp:spPr>
        <a:xfrm>
          <a:off x="6937201" y="3446578"/>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G11 Gas as an Energy Source</a:t>
          </a:r>
        </a:p>
      </dsp:txBody>
      <dsp:txXfrm>
        <a:off x="6942116" y="3451493"/>
        <a:ext cx="836923" cy="157968"/>
      </dsp:txXfrm>
    </dsp:sp>
    <dsp:sp modelId="{1A390B80-28B4-467D-8A1A-F8C8659A4F8D}">
      <dsp:nvSpPr>
        <dsp:cNvPr id="0" name=""/>
        <dsp:cNvSpPr/>
      </dsp:nvSpPr>
      <dsp:spPr>
        <a:xfrm>
          <a:off x="6937201" y="3640191"/>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G12 Water Supplies</a:t>
          </a:r>
        </a:p>
      </dsp:txBody>
      <dsp:txXfrm>
        <a:off x="6942116" y="3645106"/>
        <a:ext cx="836923" cy="157968"/>
      </dsp:txXfrm>
    </dsp:sp>
    <dsp:sp modelId="{1EB0AB88-7169-47C0-9C84-D127E9A7F9A1}">
      <dsp:nvSpPr>
        <dsp:cNvPr id="0" name=""/>
        <dsp:cNvSpPr/>
      </dsp:nvSpPr>
      <dsp:spPr>
        <a:xfrm>
          <a:off x="6937201" y="3833805"/>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G13 Foul Water</a:t>
          </a:r>
        </a:p>
      </dsp:txBody>
      <dsp:txXfrm>
        <a:off x="6942116" y="3838720"/>
        <a:ext cx="836923" cy="157968"/>
      </dsp:txXfrm>
    </dsp:sp>
    <dsp:sp modelId="{161702B4-CDE5-42C1-AC9D-4C3D0F7E1463}">
      <dsp:nvSpPr>
        <dsp:cNvPr id="0" name=""/>
        <dsp:cNvSpPr/>
      </dsp:nvSpPr>
      <dsp:spPr>
        <a:xfrm>
          <a:off x="6937201" y="4027419"/>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G14 Industrial Liquid Waste</a:t>
          </a:r>
        </a:p>
      </dsp:txBody>
      <dsp:txXfrm>
        <a:off x="6942116" y="4032334"/>
        <a:ext cx="836923" cy="157968"/>
      </dsp:txXfrm>
    </dsp:sp>
    <dsp:sp modelId="{9788682B-7C1D-45EB-9609-C2648BAC0EC6}">
      <dsp:nvSpPr>
        <dsp:cNvPr id="0" name=""/>
        <dsp:cNvSpPr/>
      </dsp:nvSpPr>
      <dsp:spPr>
        <a:xfrm>
          <a:off x="6937201" y="4221033"/>
          <a:ext cx="846753" cy="167798"/>
        </a:xfrm>
        <a:prstGeom prst="roundRect">
          <a:avLst>
            <a:gd name="adj" fmla="val 10000"/>
          </a:avLst>
        </a:prstGeom>
        <a:solidFill>
          <a:srgbClr val="CCE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0" kern="1200" dirty="0">
              <a:solidFill>
                <a:schemeClr val="tx1"/>
              </a:solidFill>
            </a:rPr>
            <a:t>G15 Solid Waste</a:t>
          </a:r>
        </a:p>
      </dsp:txBody>
      <dsp:txXfrm>
        <a:off x="6942116" y="4225948"/>
        <a:ext cx="836923" cy="157968"/>
      </dsp:txXfrm>
    </dsp:sp>
    <dsp:sp modelId="{CD951374-CC34-4335-835E-733719FBF055}">
      <dsp:nvSpPr>
        <dsp:cNvPr id="0" name=""/>
        <dsp:cNvSpPr/>
      </dsp:nvSpPr>
      <dsp:spPr>
        <a:xfrm>
          <a:off x="6937201" y="4414647"/>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HC2: Summer Comfort</a:t>
          </a:r>
        </a:p>
      </dsp:txBody>
      <dsp:txXfrm>
        <a:off x="6942116" y="4419562"/>
        <a:ext cx="836923" cy="157968"/>
      </dsp:txXfrm>
    </dsp:sp>
    <dsp:sp modelId="{59711D6E-0B27-4DD7-A124-0CB092B06A4F}">
      <dsp:nvSpPr>
        <dsp:cNvPr id="0" name=""/>
        <dsp:cNvSpPr/>
      </dsp:nvSpPr>
      <dsp:spPr>
        <a:xfrm>
          <a:off x="6937201" y="4608260"/>
          <a:ext cx="846753" cy="167798"/>
        </a:xfrm>
        <a:prstGeom prst="roundRect">
          <a:avLst>
            <a:gd name="adj" fmla="val 1000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0" kern="1200" dirty="0">
              <a:solidFill>
                <a:schemeClr val="bg1"/>
              </a:solidFill>
            </a:rPr>
            <a:t>EN5: Site Water and Ecology</a:t>
          </a:r>
        </a:p>
      </dsp:txBody>
      <dsp:txXfrm>
        <a:off x="6942116" y="4613175"/>
        <a:ext cx="836923" cy="157968"/>
      </dsp:txXfrm>
    </dsp:sp>
    <dsp:sp modelId="{7C3A25AF-630A-4BD4-BB26-529A0F43D472}">
      <dsp:nvSpPr>
        <dsp:cNvPr id="0" name=""/>
        <dsp:cNvSpPr/>
      </dsp:nvSpPr>
      <dsp:spPr>
        <a:xfrm>
          <a:off x="7969181" y="0"/>
          <a:ext cx="1058441" cy="5029199"/>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NZ" sz="1500" b="1" kern="1200" dirty="0">
              <a:solidFill>
                <a:schemeClr val="bg1"/>
              </a:solidFill>
            </a:rPr>
            <a:t>H </a:t>
          </a:r>
        </a:p>
        <a:p>
          <a:pPr marL="0" lvl="0" indent="0" algn="ctr" defTabSz="666750">
            <a:lnSpc>
              <a:spcPct val="90000"/>
            </a:lnSpc>
            <a:spcBef>
              <a:spcPct val="0"/>
            </a:spcBef>
            <a:spcAft>
              <a:spcPct val="35000"/>
            </a:spcAft>
            <a:buNone/>
          </a:pPr>
          <a:r>
            <a:rPr lang="en-NZ" sz="1500" b="1" kern="1200" dirty="0">
              <a:solidFill>
                <a:schemeClr val="bg1"/>
              </a:solidFill>
            </a:rPr>
            <a:t>Energy Efficiency</a:t>
          </a:r>
        </a:p>
      </dsp:txBody>
      <dsp:txXfrm>
        <a:off x="7969181" y="0"/>
        <a:ext cx="1058441" cy="1508760"/>
      </dsp:txXfrm>
    </dsp:sp>
    <dsp:sp modelId="{A0959E26-8EFE-463B-9EEE-83F95CCE1E1C}">
      <dsp:nvSpPr>
        <dsp:cNvPr id="0" name=""/>
        <dsp:cNvSpPr/>
      </dsp:nvSpPr>
      <dsp:spPr>
        <a:xfrm>
          <a:off x="8075025" y="1511829"/>
          <a:ext cx="846753" cy="411814"/>
        </a:xfrm>
        <a:prstGeom prst="roundRect">
          <a:avLst>
            <a:gd name="adj" fmla="val 10000"/>
          </a:avLst>
        </a:prstGeom>
        <a:solidFill>
          <a:schemeClr val="tx1">
            <a:lumMod val="50000"/>
            <a:lumOff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9525" rIns="12700" bIns="9525" numCol="1" spcCol="1270" anchor="ctr" anchorCtr="0">
          <a:noAutofit/>
        </a:bodyPr>
        <a:lstStyle/>
        <a:p>
          <a:pPr marL="0" lvl="0" indent="0" algn="ctr" defTabSz="222250">
            <a:lnSpc>
              <a:spcPct val="90000"/>
            </a:lnSpc>
            <a:spcBef>
              <a:spcPct val="0"/>
            </a:spcBef>
            <a:spcAft>
              <a:spcPct val="35000"/>
            </a:spcAft>
            <a:buNone/>
          </a:pPr>
          <a:r>
            <a:rPr lang="en-NZ" sz="500" b="1" kern="1200" dirty="0">
              <a:solidFill>
                <a:schemeClr val="bg1"/>
              </a:solidFill>
            </a:rPr>
            <a:t>H1 Energy Efficiency</a:t>
          </a:r>
        </a:p>
      </dsp:txBody>
      <dsp:txXfrm>
        <a:off x="8087087" y="1523891"/>
        <a:ext cx="822629" cy="387690"/>
      </dsp:txXfrm>
    </dsp:sp>
    <dsp:sp modelId="{0A7E039F-7C60-498D-A0B3-7914331ECC96}">
      <dsp:nvSpPr>
        <dsp:cNvPr id="0" name=""/>
        <dsp:cNvSpPr/>
      </dsp:nvSpPr>
      <dsp:spPr>
        <a:xfrm>
          <a:off x="8075025" y="1987000"/>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EF1: Resource Efficiency</a:t>
          </a:r>
        </a:p>
      </dsp:txBody>
      <dsp:txXfrm>
        <a:off x="8087087" y="1999062"/>
        <a:ext cx="822629" cy="387690"/>
      </dsp:txXfrm>
    </dsp:sp>
    <dsp:sp modelId="{60C29C78-4B1A-48D8-8E4D-A3858C05468A}">
      <dsp:nvSpPr>
        <dsp:cNvPr id="0" name=""/>
        <dsp:cNvSpPr/>
      </dsp:nvSpPr>
      <dsp:spPr>
        <a:xfrm>
          <a:off x="8075025" y="2462171"/>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EF2: Urban Density</a:t>
          </a:r>
        </a:p>
      </dsp:txBody>
      <dsp:txXfrm>
        <a:off x="8087087" y="2474233"/>
        <a:ext cx="822629" cy="387690"/>
      </dsp:txXfrm>
    </dsp:sp>
    <dsp:sp modelId="{99ACE8FA-8D7B-48B2-B5E1-37F5D16B5941}">
      <dsp:nvSpPr>
        <dsp:cNvPr id="0" name=""/>
        <dsp:cNvSpPr/>
      </dsp:nvSpPr>
      <dsp:spPr>
        <a:xfrm>
          <a:off x="8075025" y="2937342"/>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EF4: Water Use</a:t>
          </a:r>
        </a:p>
      </dsp:txBody>
      <dsp:txXfrm>
        <a:off x="8087087" y="2949404"/>
        <a:ext cx="822629" cy="387690"/>
      </dsp:txXfrm>
    </dsp:sp>
    <dsp:sp modelId="{AB842DF4-F8EC-4605-AC47-F188EA7E5803}">
      <dsp:nvSpPr>
        <dsp:cNvPr id="0" name=""/>
        <dsp:cNvSpPr/>
      </dsp:nvSpPr>
      <dsp:spPr>
        <a:xfrm>
          <a:off x="8075025" y="3412513"/>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EN1: Renewable Energy</a:t>
          </a:r>
        </a:p>
      </dsp:txBody>
      <dsp:txXfrm>
        <a:off x="8087087" y="3424575"/>
        <a:ext cx="822629" cy="387690"/>
      </dsp:txXfrm>
    </dsp:sp>
    <dsp:sp modelId="{3FB0D5A9-0D14-4316-83CE-7D7AAAAF308F}">
      <dsp:nvSpPr>
        <dsp:cNvPr id="0" name=""/>
        <dsp:cNvSpPr/>
      </dsp:nvSpPr>
      <dsp:spPr>
        <a:xfrm>
          <a:off x="8075025" y="3887684"/>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EN2: Embodied Carbon</a:t>
          </a:r>
        </a:p>
      </dsp:txBody>
      <dsp:txXfrm>
        <a:off x="8087087" y="3899746"/>
        <a:ext cx="822629" cy="387690"/>
      </dsp:txXfrm>
    </dsp:sp>
    <dsp:sp modelId="{C1CC4BBA-87AA-4410-A1AF-68F433F54F76}">
      <dsp:nvSpPr>
        <dsp:cNvPr id="0" name=""/>
        <dsp:cNvSpPr/>
      </dsp:nvSpPr>
      <dsp:spPr>
        <a:xfrm>
          <a:off x="8075025" y="4362855"/>
          <a:ext cx="846753" cy="411814"/>
        </a:xfrm>
        <a:prstGeom prst="roundRect">
          <a:avLst>
            <a:gd name="adj" fmla="val 10000"/>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n-NZ" sz="800" b="1" kern="1200" dirty="0">
              <a:solidFill>
                <a:schemeClr val="bg1"/>
              </a:solidFill>
            </a:rPr>
            <a:t>EN4: Construction Waste</a:t>
          </a:r>
        </a:p>
      </dsp:txBody>
      <dsp:txXfrm>
        <a:off x="8087087" y="4374917"/>
        <a:ext cx="822629" cy="38769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zgbc.org.nz/homestar"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uilding.govt.nz/building-code-compliance/h-energy-efficiency/h1-energy-efficiency/#The%20BPI%20Calcul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uilding.govt.nz/building-code-compliance/h-energy-efficiency/h1-energy-efficiency/#Building%20Code%20Complian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0" i="0">
                <a:solidFill>
                  <a:srgbClr val="333333"/>
                </a:solidFill>
                <a:effectLst/>
                <a:latin typeface="Avenir LT W01_55 Roman"/>
              </a:rPr>
              <a:t>Our presenters today are …</a:t>
            </a:r>
          </a:p>
        </p:txBody>
      </p:sp>
      <p:sp>
        <p:nvSpPr>
          <p:cNvPr id="4" name="Slide Number Placeholder 3"/>
          <p:cNvSpPr>
            <a:spLocks noGrp="1"/>
          </p:cNvSpPr>
          <p:nvPr>
            <p:ph type="sldNum" sz="quarter" idx="5"/>
          </p:nvPr>
        </p:nvSpPr>
        <p:spPr/>
        <p:txBody>
          <a:bodyPr/>
          <a:lstStyle/>
          <a:p>
            <a:fld id="{193D739D-6B9D-4578-8697-91C4F79AF500}" type="slidenum">
              <a:rPr lang="en-US" smtClean="0"/>
              <a:t>1</a:t>
            </a:fld>
            <a:endParaRPr lang="en-US"/>
          </a:p>
        </p:txBody>
      </p:sp>
    </p:spTree>
    <p:extLst>
      <p:ext uri="{BB962C8B-B14F-4D97-AF65-F5344CB8AC3E}">
        <p14:creationId xmlns:p14="http://schemas.microsoft.com/office/powerpoint/2010/main" val="2853099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92414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embodied carbon assessment must include all the following components and assemblies: </a:t>
            </a:r>
          </a:p>
          <a:p>
            <a:pPr marL="285750" indent="-285750">
              <a:buFontTx/>
              <a:buChar char="-"/>
            </a:pPr>
            <a:r>
              <a:rPr lang="en-NZ" sz="1800" b="0" i="0" u="none" strike="noStrike" baseline="0" dirty="0">
                <a:solidFill>
                  <a:srgbClr val="000000"/>
                </a:solidFill>
                <a:latin typeface="Calibri" panose="020F0502020204030204" pitchFamily="34" charset="0"/>
              </a:rPr>
              <a:t>External walls </a:t>
            </a:r>
          </a:p>
          <a:p>
            <a:pPr marL="285750" indent="-285750">
              <a:buFontTx/>
              <a:buChar char="-"/>
            </a:pPr>
            <a:r>
              <a:rPr lang="en-NZ" sz="1800" b="0" i="0" u="none" strike="noStrike" baseline="0" dirty="0">
                <a:solidFill>
                  <a:srgbClr val="000000"/>
                </a:solidFill>
                <a:latin typeface="Calibri" panose="020F0502020204030204" pitchFamily="34" charset="0"/>
              </a:rPr>
              <a:t>Internal walls </a:t>
            </a:r>
          </a:p>
          <a:p>
            <a:pPr marL="285750" indent="-285750">
              <a:buFontTx/>
              <a:buChar char="-"/>
            </a:pPr>
            <a:r>
              <a:rPr lang="en-NZ" sz="1800" b="0" i="0" u="none" strike="noStrike" baseline="0" dirty="0">
                <a:solidFill>
                  <a:srgbClr val="000000"/>
                </a:solidFill>
                <a:latin typeface="Calibri" panose="020F0502020204030204" pitchFamily="34" charset="0"/>
              </a:rPr>
              <a:t>Windows </a:t>
            </a:r>
          </a:p>
          <a:p>
            <a:pPr marL="285750" indent="-285750">
              <a:buFontTx/>
              <a:buChar char="-"/>
            </a:pPr>
            <a:r>
              <a:rPr lang="en-NZ" sz="1800" b="0" i="0" u="none" strike="noStrike" baseline="0" dirty="0">
                <a:solidFill>
                  <a:srgbClr val="000000"/>
                </a:solidFill>
                <a:latin typeface="Calibri" panose="020F0502020204030204" pitchFamily="34" charset="0"/>
              </a:rPr>
              <a:t>Roofs </a:t>
            </a:r>
          </a:p>
          <a:p>
            <a:pPr marL="285750" indent="-285750">
              <a:buFontTx/>
              <a:buChar char="-"/>
            </a:pPr>
            <a:r>
              <a:rPr lang="en-NZ" sz="1800" b="0" i="0" u="none" strike="noStrike" baseline="0" dirty="0">
                <a:solidFill>
                  <a:srgbClr val="000000"/>
                </a:solidFill>
                <a:latin typeface="Calibri" panose="020F0502020204030204" pitchFamily="34" charset="0"/>
              </a:rPr>
              <a:t>Mid-floors </a:t>
            </a:r>
          </a:p>
          <a:p>
            <a:pPr marL="285750" indent="-285750">
              <a:buFontTx/>
              <a:buChar char="-"/>
            </a:pPr>
            <a:r>
              <a:rPr lang="en-NZ" sz="1800" b="0" i="0" u="none" strike="noStrike" baseline="0" dirty="0">
                <a:solidFill>
                  <a:srgbClr val="000000"/>
                </a:solidFill>
                <a:latin typeface="Calibri" panose="020F0502020204030204" pitchFamily="34" charset="0"/>
              </a:rPr>
              <a:t>Ground floor </a:t>
            </a:r>
          </a:p>
          <a:p>
            <a:pPr marL="285750" indent="-285750">
              <a:buFontTx/>
              <a:buChar char="-"/>
            </a:pPr>
            <a:r>
              <a:rPr lang="en-NZ" sz="1800" b="0" i="0" u="none" strike="noStrike" baseline="0" dirty="0">
                <a:solidFill>
                  <a:srgbClr val="000000"/>
                </a:solidFill>
                <a:latin typeface="Calibri" panose="020F0502020204030204" pitchFamily="34" charset="0"/>
              </a:rPr>
              <a:t>Floor coverings </a:t>
            </a:r>
          </a:p>
          <a:p>
            <a:pPr marL="285750" indent="-285750">
              <a:buFontTx/>
              <a:buChar char="-"/>
            </a:pPr>
            <a:r>
              <a:rPr lang="en-NZ" sz="1800" b="0" i="0" u="none" strike="noStrike" baseline="0" dirty="0">
                <a:solidFill>
                  <a:srgbClr val="000000"/>
                </a:solidFill>
                <a:latin typeface="Calibri" panose="020F0502020204030204" pitchFamily="34" charset="0"/>
              </a:rPr>
              <a:t>On-site electricity generation </a:t>
            </a:r>
          </a:p>
          <a:p>
            <a:pPr marL="285750" indent="-285750">
              <a:buFontTx/>
              <a:buChar char="-"/>
            </a:pPr>
            <a:endParaRPr lang="en-NZ" sz="1800" b="0" i="0" u="none" strike="noStrike" baseline="0" dirty="0">
              <a:solidFill>
                <a:srgbClr val="000000"/>
              </a:solidFill>
              <a:latin typeface="Calibri" panose="020F0502020204030204" pitchFamily="34" charset="0"/>
            </a:endParaRPr>
          </a:p>
          <a:p>
            <a:pPr marL="0" indent="0">
              <a:buFontTx/>
              <a:buNone/>
            </a:pPr>
            <a:r>
              <a:rPr lang="en-US" sz="1800" b="0" i="0" u="none" strike="noStrike" baseline="0" dirty="0">
                <a:solidFill>
                  <a:srgbClr val="000000"/>
                </a:solidFill>
                <a:latin typeface="Calibri" panose="020F0502020204030204" pitchFamily="34" charset="0"/>
              </a:rPr>
              <a:t>All bulk materials that make up the assemblies must be included in the assessment. This includes final finishes such as paint but excludes minor componentry such fixings, brackets and screws that would not normally be quantified in a Bill of Quantities and/or BIM model. </a:t>
            </a:r>
            <a:endParaRPr lang="en-NZ"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D739D-6B9D-4578-8697-91C4F79AF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824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800" b="0" i="0" u="none" strike="noStrike" baseline="0" dirty="0">
                <a:solidFill>
                  <a:srgbClr val="000000"/>
                </a:solidFill>
                <a:latin typeface="Arial" panose="020B0604020202020204" pitchFamily="34" charset="0"/>
              </a:rPr>
              <a:t>For almost all specifications except the 4 Bed case in Queenstown only minor additional improvement above H1 compliance is needed to achieve 6 Homestar levels in overall energy, heating demand, and overheating potential - where the design required thermally broken glazing and slab edge insulation to meet H1. Where the H1 compliance didn’t require either thermally broken glazing or edge insulation, the mandatory addition of both on the Homestar specification allows insulation in other elements to potentially be reduced. </a:t>
            </a:r>
          </a:p>
          <a:p>
            <a:pPr marL="139700" indent="0">
              <a:buNone/>
            </a:pPr>
            <a:endParaRPr lang="en-US" sz="1800" b="0" i="0" u="none" strike="noStrike" baseline="0" dirty="0">
              <a:solidFill>
                <a:srgbClr val="000000"/>
              </a:solidFill>
              <a:latin typeface="Arial" panose="020B0604020202020204" pitchFamily="34" charset="0"/>
            </a:endParaRPr>
          </a:p>
          <a:p>
            <a:pPr marL="139700" indent="0">
              <a:buNone/>
            </a:pPr>
            <a:r>
              <a:rPr lang="en-US" sz="1800" b="0" i="0" u="none" strike="noStrike" baseline="0" dirty="0">
                <a:solidFill>
                  <a:srgbClr val="000000"/>
                </a:solidFill>
                <a:latin typeface="Arial" panose="020B0604020202020204" pitchFamily="34" charset="0"/>
              </a:rPr>
              <a:t>In almost all locations for both designs, the heating load was higher than H1 reference building, however H1 (Fifth Edition) compliance was achieved by reduced overheating. </a:t>
            </a:r>
            <a:endParaRPr lang="en-NZ" dirty="0"/>
          </a:p>
        </p:txBody>
      </p:sp>
    </p:spTree>
    <p:extLst>
      <p:ext uri="{BB962C8B-B14F-4D97-AF65-F5344CB8AC3E}">
        <p14:creationId xmlns:p14="http://schemas.microsoft.com/office/powerpoint/2010/main" val="752031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a:cs typeface="Calibri"/>
              </a:rPr>
              <a:t>"</a:t>
            </a:r>
            <a:r>
              <a:rPr lang="en-NZ"/>
              <a:t>The Restricted Section (16a Rhodes Street) is a new build in central Wellington that employs clever design, prefabrication and quality construction to provide a stunning new family home for a young professional couple and their young daughter.</a:t>
            </a:r>
            <a:endParaRPr lang="en-NZ">
              <a:cs typeface="Calibri"/>
            </a:endParaRPr>
          </a:p>
          <a:p>
            <a:r>
              <a:rPr lang="en-NZ"/>
              <a:t> </a:t>
            </a:r>
            <a:endParaRPr lang="en-NZ">
              <a:cs typeface="Calibri"/>
            </a:endParaRPr>
          </a:p>
          <a:p>
            <a:r>
              <a:rPr lang="en-NZ"/>
              <a:t>The old dilapidated house is being demolished to make way for a new SIP home that uses the panels systems for the floors, walls and roof. This construction methodology is a first for the client, contractor and architect and we are all excited by the opportunity it presents."</a:t>
            </a:r>
            <a:endParaRPr lang="en-NZ">
              <a:cs typeface="Calibri"/>
            </a:endParaRPr>
          </a:p>
        </p:txBody>
      </p:sp>
      <p:sp>
        <p:nvSpPr>
          <p:cNvPr id="4" name="Slide Number Placeholder 3"/>
          <p:cNvSpPr>
            <a:spLocks noGrp="1"/>
          </p:cNvSpPr>
          <p:nvPr>
            <p:ph type="sldNum" sz="quarter" idx="5"/>
          </p:nvPr>
        </p:nvSpPr>
        <p:spPr/>
        <p:txBody>
          <a:bodyPr/>
          <a:lstStyle/>
          <a:p>
            <a:fld id="{3D364839-C8F7-AD4D-83F4-721BAC698BB9}" type="slidenum">
              <a:rPr lang="en-NZ" smtClean="0"/>
              <a:t>41</a:t>
            </a:fld>
            <a:endParaRPr lang="en-NZ"/>
          </a:p>
        </p:txBody>
      </p:sp>
    </p:spTree>
    <p:extLst>
      <p:ext uri="{BB962C8B-B14F-4D97-AF65-F5344CB8AC3E}">
        <p14:creationId xmlns:p14="http://schemas.microsoft.com/office/powerpoint/2010/main" val="230659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64839-C8F7-AD4D-83F4-721BAC698BB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969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64839-C8F7-AD4D-83F4-721BAC698BB9}"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23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636467"/>
                </a:solidFill>
                <a:latin typeface="Calibre-Regular"/>
              </a:rPr>
              <a:t>Westpac and ASB offer home loans</a:t>
            </a:r>
            <a:r>
              <a:rPr lang="en-NZ" sz="1100" dirty="0">
                <a:solidFill>
                  <a:srgbClr val="636467"/>
                </a:solidFill>
                <a:latin typeface="Calibre-Regular"/>
              </a:rPr>
              <a:t> (HomeFit)</a:t>
            </a:r>
            <a:endParaRPr lang="en-NZ" sz="9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61A08-9E6A-4806-9312-44239F2C73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7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000000"/>
                </a:solidFill>
                <a:effectLst/>
                <a:latin typeface="inherit"/>
              </a:rPr>
              <a:t>Must be a multi-unit residential development of 10 or more units.</a:t>
            </a:r>
          </a:p>
          <a:p>
            <a:pPr algn="l" fontAlgn="base">
              <a:buFont typeface="Arial" panose="020B0604020202020204" pitchFamily="34" charset="0"/>
              <a:buChar char="•"/>
            </a:pPr>
            <a:r>
              <a:rPr lang="en-US" b="0" i="0" dirty="0">
                <a:solidFill>
                  <a:srgbClr val="000000"/>
                </a:solidFill>
                <a:effectLst/>
                <a:latin typeface="inherit"/>
              </a:rPr>
              <a:t>No new natural gas connections.</a:t>
            </a:r>
          </a:p>
          <a:p>
            <a:pPr algn="l" fontAlgn="base">
              <a:buFont typeface="Arial" panose="020B0604020202020204" pitchFamily="34" charset="0"/>
              <a:buChar char="•"/>
            </a:pPr>
            <a:r>
              <a:rPr lang="en-US" b="0" i="0" dirty="0">
                <a:solidFill>
                  <a:srgbClr val="000000"/>
                </a:solidFill>
                <a:effectLst/>
                <a:latin typeface="inherit"/>
              </a:rPr>
              <a:t>Achieve minimum points in </a:t>
            </a:r>
            <a:r>
              <a:rPr lang="en-US" b="0" i="0" u="sng" dirty="0">
                <a:solidFill>
                  <a:srgbClr val="000000"/>
                </a:solidFill>
                <a:effectLst/>
                <a:latin typeface="inherit"/>
                <a:hlinkClick r:id="rId3" tooltip="Website opens in new window"/>
              </a:rPr>
              <a:t>Homestar</a:t>
            </a:r>
            <a:r>
              <a:rPr lang="en-US" b="0" i="0" dirty="0">
                <a:solidFill>
                  <a:srgbClr val="000000"/>
                </a:solidFill>
                <a:effectLst/>
                <a:latin typeface="inherit"/>
              </a:rPr>
              <a:t> across the ‘Reducing Construction Waste Criteria’ for </a:t>
            </a:r>
            <a:r>
              <a:rPr lang="en-US" b="0" i="0" dirty="0" err="1">
                <a:solidFill>
                  <a:srgbClr val="000000"/>
                </a:solidFill>
                <a:effectLst/>
                <a:latin typeface="inherit"/>
              </a:rPr>
              <a:t>Minimising</a:t>
            </a:r>
            <a:r>
              <a:rPr lang="en-US" b="0" i="0" dirty="0">
                <a:solidFill>
                  <a:srgbClr val="000000"/>
                </a:solidFill>
                <a:effectLst/>
                <a:latin typeface="inherit"/>
              </a:rPr>
              <a:t>, Onsite Sorting, and Waste Diversion categories.</a:t>
            </a:r>
          </a:p>
          <a:p>
            <a:pPr algn="l" fontAlgn="base">
              <a:buFont typeface="Arial" panose="020B0604020202020204" pitchFamily="34" charset="0"/>
              <a:buChar char="•"/>
            </a:pPr>
            <a:r>
              <a:rPr lang="en-US" b="0" i="0" dirty="0">
                <a:solidFill>
                  <a:srgbClr val="000000"/>
                </a:solidFill>
                <a:effectLst/>
                <a:latin typeface="inherit"/>
              </a:rPr>
              <a:t>Achieve relevant accreditation from Homestar or Living Building Challenge. Certification must be the current version when a building consent is submitted and must be valid within the last six months of final application. </a:t>
            </a:r>
            <a:r>
              <a:rPr lang="en-NZ"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161A08-9E6A-4806-9312-44239F2C73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9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NZ" dirty="0"/>
              <a:t>Overlap of NZ Building Code and Homestar</a:t>
            </a:r>
          </a:p>
          <a:p>
            <a:pPr marL="457200" indent="-317500">
              <a:buFontTx/>
              <a:buChar char="-"/>
            </a:pPr>
            <a:r>
              <a:rPr lang="en-NZ" dirty="0"/>
              <a:t>Grey = Homestar credits extend some criteria in the code</a:t>
            </a:r>
          </a:p>
          <a:p>
            <a:pPr marL="457200" indent="-317500">
              <a:buFontTx/>
              <a:buChar char="-"/>
            </a:pPr>
            <a:r>
              <a:rPr lang="en-NZ" dirty="0"/>
              <a:t>White = Homestar </a:t>
            </a:r>
            <a:r>
              <a:rPr lang="en-NZ"/>
              <a:t>credits addressing areas not covered by the code</a:t>
            </a:r>
            <a:endParaRPr lang="en-NZ" dirty="0"/>
          </a:p>
        </p:txBody>
      </p:sp>
    </p:spTree>
    <p:extLst>
      <p:ext uri="{BB962C8B-B14F-4D97-AF65-F5344CB8AC3E}">
        <p14:creationId xmlns:p14="http://schemas.microsoft.com/office/powerpoint/2010/main" val="147160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NZ" dirty="0"/>
              <a:t>Overlap of NZ Building Code and Homestar</a:t>
            </a:r>
          </a:p>
          <a:p>
            <a:pPr marL="457200" indent="-317500">
              <a:buFontTx/>
              <a:buChar char="-"/>
            </a:pPr>
            <a:r>
              <a:rPr lang="en-NZ" dirty="0"/>
              <a:t>Grey = Homestar credits extend some criteria in the code</a:t>
            </a:r>
          </a:p>
          <a:p>
            <a:pPr marL="457200" indent="-317500">
              <a:buFontTx/>
              <a:buChar char="-"/>
            </a:pPr>
            <a:r>
              <a:rPr lang="en-NZ" dirty="0"/>
              <a:t>White = Homestar </a:t>
            </a:r>
            <a:r>
              <a:rPr lang="en-NZ"/>
              <a:t>credits addressing areas not covered by the code</a:t>
            </a:r>
            <a:endParaRPr lang="en-NZ" dirty="0"/>
          </a:p>
        </p:txBody>
      </p:sp>
    </p:spTree>
    <p:extLst>
      <p:ext uri="{BB962C8B-B14F-4D97-AF65-F5344CB8AC3E}">
        <p14:creationId xmlns:p14="http://schemas.microsoft.com/office/powerpoint/2010/main" val="69002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a:t>Homestar is needed because the Building Code is deficient.</a:t>
            </a:r>
          </a:p>
          <a:p>
            <a:r>
              <a:rPr lang="en-NZ" dirty="0"/>
              <a:t>These pictures are from a house built in Auckland, completed in late 2021.</a:t>
            </a:r>
          </a:p>
          <a:p>
            <a:r>
              <a:rPr lang="en-NZ" dirty="0"/>
              <a:t>What is causing the mould growth on this window frame?</a:t>
            </a:r>
          </a:p>
          <a:p>
            <a:pPr marL="171450" indent="-171450">
              <a:buFontTx/>
              <a:buChar char="-"/>
            </a:pPr>
            <a:r>
              <a:rPr lang="en-NZ" dirty="0"/>
              <a:t>Thermal bridge (non-thermally broken frames)</a:t>
            </a:r>
          </a:p>
          <a:p>
            <a:pPr marL="171450" indent="-171450">
              <a:buFontTx/>
              <a:buChar char="-"/>
            </a:pPr>
            <a:r>
              <a:rPr lang="en-NZ" dirty="0"/>
              <a:t>Inadequate ventilation</a:t>
            </a:r>
          </a:p>
          <a:p>
            <a:pPr marL="171450" indent="-171450">
              <a:buFontTx/>
              <a:buChar char="-"/>
            </a:pPr>
            <a:r>
              <a:rPr lang="en-NZ" dirty="0"/>
              <a:t>Unhealthy indoor surface temperature</a:t>
            </a:r>
          </a:p>
        </p:txBody>
      </p:sp>
      <p:sp>
        <p:nvSpPr>
          <p:cNvPr id="4" name="Slide Number Placeholder 3"/>
          <p:cNvSpPr>
            <a:spLocks noGrp="1"/>
          </p:cNvSpPr>
          <p:nvPr>
            <p:ph type="sldNum" sz="quarter" idx="5"/>
          </p:nvPr>
        </p:nvSpPr>
        <p:spPr/>
        <p:txBody>
          <a:bodyPr/>
          <a:lstStyle/>
          <a:p>
            <a:fld id="{FF25A66B-0A25-014A-B4F9-070A99EB9C34}" type="slidenum">
              <a:rPr lang="en-US" smtClean="0"/>
              <a:t>2</a:t>
            </a:fld>
            <a:endParaRPr lang="en-US"/>
          </a:p>
        </p:txBody>
      </p:sp>
    </p:spTree>
    <p:extLst>
      <p:ext uri="{BB962C8B-B14F-4D97-AF65-F5344CB8AC3E}">
        <p14:creationId xmlns:p14="http://schemas.microsoft.com/office/powerpoint/2010/main" val="182390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a:t>For H1 updates I’m only showing roof values to illustrate.</a:t>
            </a:r>
          </a:p>
        </p:txBody>
      </p:sp>
      <p:sp>
        <p:nvSpPr>
          <p:cNvPr id="4" name="Slide Number Placeholder 3"/>
          <p:cNvSpPr>
            <a:spLocks noGrp="1"/>
          </p:cNvSpPr>
          <p:nvPr>
            <p:ph type="sldNum" sz="quarter" idx="5"/>
          </p:nvPr>
        </p:nvSpPr>
        <p:spPr/>
        <p:txBody>
          <a:bodyPr/>
          <a:lstStyle/>
          <a:p>
            <a:fld id="{3D364839-C8F7-AD4D-83F4-721BAC698BB9}" type="slidenum">
              <a:rPr lang="en-NZ" smtClean="0"/>
              <a:t>51</a:t>
            </a:fld>
            <a:endParaRPr lang="en-NZ"/>
          </a:p>
        </p:txBody>
      </p:sp>
    </p:spTree>
    <p:extLst>
      <p:ext uri="{BB962C8B-B14F-4D97-AF65-F5344CB8AC3E}">
        <p14:creationId xmlns:p14="http://schemas.microsoft.com/office/powerpoint/2010/main" val="41880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NZ" dirty="0"/>
              <a:t>Overlap of NZ Building Code and Homestar</a:t>
            </a:r>
          </a:p>
          <a:p>
            <a:pPr marL="457200" indent="-317500">
              <a:buFontTx/>
              <a:buChar char="-"/>
            </a:pPr>
            <a:r>
              <a:rPr lang="en-NZ" dirty="0"/>
              <a:t>Grey = Homestar credits extend some criteria in the code</a:t>
            </a:r>
          </a:p>
          <a:p>
            <a:pPr marL="457200" indent="-317500">
              <a:buFontTx/>
              <a:buChar char="-"/>
            </a:pPr>
            <a:r>
              <a:rPr lang="en-NZ" dirty="0"/>
              <a:t>White = Homestar </a:t>
            </a:r>
            <a:r>
              <a:rPr lang="en-NZ"/>
              <a:t>credits addressing areas not covered by the code</a:t>
            </a:r>
            <a:endParaRPr lang="en-NZ" dirty="0"/>
          </a:p>
        </p:txBody>
      </p:sp>
    </p:spTree>
    <p:extLst>
      <p:ext uri="{BB962C8B-B14F-4D97-AF65-F5344CB8AC3E}">
        <p14:creationId xmlns:p14="http://schemas.microsoft.com/office/powerpoint/2010/main" val="484718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0" i="0" dirty="0">
                <a:solidFill>
                  <a:srgbClr val="1B1B1B"/>
                </a:solidFill>
                <a:effectLst/>
                <a:latin typeface="Graphik"/>
              </a:rPr>
              <a:t>New Zealand Building Code clause </a:t>
            </a:r>
            <a:r>
              <a:rPr lang="en-GB" b="0" i="0" u="none" strike="noStrike" dirty="0">
                <a:solidFill>
                  <a:srgbClr val="1B1B1B"/>
                </a:solidFill>
                <a:effectLst/>
                <a:latin typeface="Graphik"/>
                <a:hlinkClick r:id="rId3" tooltip="Link to landing page"/>
              </a:rPr>
              <a:t>H1 - </a:t>
            </a:r>
            <a:r>
              <a:rPr lang="en-GB" b="0" i="1" u="none" strike="noStrike" dirty="0">
                <a:solidFill>
                  <a:srgbClr val="1B1B1B"/>
                </a:solidFill>
                <a:effectLst/>
                <a:latin typeface="Graphik"/>
                <a:hlinkClick r:id="rId3" tooltip="Link to landing page"/>
              </a:rPr>
              <a:t>Energy efficiency</a:t>
            </a:r>
            <a:r>
              <a:rPr lang="en-GB" b="0" i="0" dirty="0">
                <a:solidFill>
                  <a:srgbClr val="1B1B1B"/>
                </a:solidFill>
                <a:effectLst/>
                <a:latin typeface="Graphik"/>
              </a:rPr>
              <a:t> (4th edition, amendment 3, 1 January 2017) states that: "Buildings must be constructed to ensure that their building performance index does not exceed 1.55." (H1.3.2E). Because the BPI is divided by a climate severity factor (degree months) it is largely independent of climate. The BPI applies only to houses.</a:t>
            </a:r>
          </a:p>
          <a:p>
            <a:pPr algn="l"/>
            <a:r>
              <a:rPr lang="en-GB" b="0" i="0" dirty="0">
                <a:solidFill>
                  <a:srgbClr val="1B1B1B"/>
                </a:solidFill>
                <a:effectLst/>
                <a:latin typeface="Graphik"/>
              </a:rPr>
              <a:t>The </a:t>
            </a:r>
            <a:r>
              <a:rPr lang="en-GB" b="0" i="0" u="none" strike="noStrike" dirty="0">
                <a:solidFill>
                  <a:srgbClr val="1B1B1B"/>
                </a:solidFill>
                <a:effectLst/>
                <a:latin typeface="Graphik"/>
                <a:hlinkClick r:id="rId4" tooltip="Link to landing page"/>
              </a:rPr>
              <a:t>Verification Method H1/VM1</a:t>
            </a:r>
            <a:r>
              <a:rPr lang="en-GB" b="0" i="0" dirty="0">
                <a:solidFill>
                  <a:srgbClr val="1B1B1B"/>
                </a:solidFill>
                <a:effectLst/>
                <a:latin typeface="Graphik"/>
              </a:rPr>
              <a:t> states that ALF calculates the BPI for detached dwellings. ALF’s thermal performance calculations can be used to demonstrate that a house design complies with H1, and is another method to the schedule and calculation methods in </a:t>
            </a:r>
            <a:r>
              <a:rPr lang="en-GB" b="0" i="0" u="none" strike="noStrike" dirty="0">
                <a:solidFill>
                  <a:srgbClr val="1B1B1B"/>
                </a:solidFill>
                <a:effectLst/>
                <a:latin typeface="Graphik"/>
                <a:hlinkClick r:id="rId3" tooltip="Link to landing page"/>
              </a:rPr>
              <a:t>NZS 4218:2009 </a:t>
            </a:r>
            <a:r>
              <a:rPr lang="en-GB" b="0" i="1" u="none" strike="noStrike" dirty="0">
                <a:solidFill>
                  <a:srgbClr val="1B1B1B"/>
                </a:solidFill>
                <a:effectLst/>
                <a:latin typeface="Graphik"/>
                <a:hlinkClick r:id="rId3" tooltip="Link to landing page"/>
              </a:rPr>
              <a:t>Thermal insulation – Housing and small buildings</a:t>
            </a:r>
            <a:r>
              <a:rPr lang="en-GB" b="0" i="0" dirty="0">
                <a:solidFill>
                  <a:srgbClr val="1B1B1B"/>
                </a:solidFill>
                <a:effectLst/>
                <a:latin typeface="Graphik"/>
              </a:rPr>
              <a:t>.</a:t>
            </a:r>
            <a:br>
              <a:rPr lang="en-GB" b="0" i="0" dirty="0">
                <a:solidFill>
                  <a:srgbClr val="1B1B1B"/>
                </a:solidFill>
                <a:effectLst/>
                <a:latin typeface="Graphik"/>
              </a:rPr>
            </a:br>
            <a:r>
              <a:rPr lang="en-GB" b="0" i="0" dirty="0">
                <a:solidFill>
                  <a:srgbClr val="1B1B1B"/>
                </a:solidFill>
                <a:effectLst/>
                <a:latin typeface="Graphik"/>
              </a:rPr>
              <a:t>H1 explains the BPI calculation as: "The heating energy of the building divided by the product of the heating degrees total (the minimum of 12 and the degree months to a base of 14°C) and the sum of the floor area and the total wall area."</a:t>
            </a:r>
          </a:p>
          <a:p>
            <a:pPr algn="l"/>
            <a:r>
              <a:rPr lang="en-GB" b="0" i="0" dirty="0">
                <a:solidFill>
                  <a:srgbClr val="1B1B1B"/>
                </a:solidFill>
                <a:effectLst/>
                <a:latin typeface="Graphik"/>
              </a:rPr>
              <a:t>The BPI requirement in its complete form is: 1.55 kWh/(m².°C.month).</a:t>
            </a:r>
          </a:p>
          <a:p>
            <a:endParaRPr lang="en-NZ" dirty="0"/>
          </a:p>
        </p:txBody>
      </p:sp>
    </p:spTree>
    <p:extLst>
      <p:ext uri="{BB962C8B-B14F-4D97-AF65-F5344CB8AC3E}">
        <p14:creationId xmlns:p14="http://schemas.microsoft.com/office/powerpoint/2010/main" val="160901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dirty="0"/>
              <a:t>G4</a:t>
            </a:r>
          </a:p>
          <a:p>
            <a:pPr marL="139700" indent="0">
              <a:buNone/>
            </a:pPr>
            <a:r>
              <a:rPr lang="en-GB" dirty="0"/>
              <a:t>1.5 Mechanical ventilation </a:t>
            </a:r>
          </a:p>
          <a:p>
            <a:pPr marL="139700" indent="0">
              <a:buNone/>
            </a:pPr>
            <a:r>
              <a:rPr lang="en-GB" dirty="0"/>
              <a:t>1.5.1 Mechanical ventilation systems must satisfy the following conditions: a) outdoor air supply shall be designed and equipment installed to comply with NZS 4303, or AS 1668.2 (excluding Table A1 and Sections 3 and 7), and to provide outdoor air to occupied spaces at the flow rates given in NZS 4303 Table 2,</a:t>
            </a:r>
            <a:endParaRPr lang="en-NZ" dirty="0"/>
          </a:p>
        </p:txBody>
      </p:sp>
    </p:spTree>
    <p:extLst>
      <p:ext uri="{BB962C8B-B14F-4D97-AF65-F5344CB8AC3E}">
        <p14:creationId xmlns:p14="http://schemas.microsoft.com/office/powerpoint/2010/main" val="190520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800" b="0" i="0" u="none" strike="noStrike" baseline="0">
                <a:latin typeface="DejaVuSans"/>
              </a:rPr>
              <a:t>The minimum required for ventilation – operable windows to the size of 5% the floor area – is no guarantee for effective ventilation or healthy indoor conditions.</a:t>
            </a:r>
          </a:p>
          <a:p>
            <a:pPr algn="l"/>
            <a:r>
              <a:rPr lang="en-US" sz="1800" b="0" i="0" u="none" strike="noStrike" baseline="0">
                <a:latin typeface="DejaVuSans"/>
              </a:rPr>
              <a:t>It is fallacious to suggest that any amount of infiltration can substitute purposeful ventilation.</a:t>
            </a:r>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D739D-6B9D-4578-8697-91C4F79AF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324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&lt;Describe the differences between a continuous extract system and MVHR&gt;</a:t>
            </a:r>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A66B-0A25-014A-B4F9-070A99EB9C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57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a:t>https://www.ecodesignadvisor.org.nz/wp-content/uploads/2019/11/14-VickiWhite.pdf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D739D-6B9D-4578-8697-91C4F79AF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1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NZ" dirty="0"/>
              <a:t>Homestar is needed because the Building Code is deficient.</a:t>
            </a:r>
          </a:p>
          <a:p>
            <a:r>
              <a:rPr lang="en-NZ" dirty="0"/>
              <a:t>These pictures are from a house built in Auckland, completed in late 2021.</a:t>
            </a:r>
          </a:p>
          <a:p>
            <a:r>
              <a:rPr lang="en-NZ" dirty="0"/>
              <a:t>What is causing the mould growth on this window frame?</a:t>
            </a:r>
          </a:p>
          <a:p>
            <a:pPr marL="171450" indent="-171450">
              <a:buFontTx/>
              <a:buChar char="-"/>
            </a:pPr>
            <a:r>
              <a:rPr lang="en-NZ" dirty="0"/>
              <a:t>Thermal bridge (non-thermally broken frames)</a:t>
            </a:r>
          </a:p>
          <a:p>
            <a:pPr marL="171450" indent="-171450">
              <a:buFontTx/>
              <a:buChar char="-"/>
            </a:pPr>
            <a:r>
              <a:rPr lang="en-NZ" dirty="0"/>
              <a:t>Inadequate ventilation</a:t>
            </a:r>
          </a:p>
          <a:p>
            <a:pPr marL="171450" indent="-171450">
              <a:buFontTx/>
              <a:buChar char="-"/>
            </a:pPr>
            <a:r>
              <a:rPr lang="en-NZ" dirty="0"/>
              <a:t>Unhealthy indoor surface temperature</a:t>
            </a:r>
          </a:p>
        </p:txBody>
      </p:sp>
      <p:sp>
        <p:nvSpPr>
          <p:cNvPr id="4" name="Slide Number Placeholder 3"/>
          <p:cNvSpPr>
            <a:spLocks noGrp="1"/>
          </p:cNvSpPr>
          <p:nvPr>
            <p:ph type="sldNum" sz="quarter" idx="5"/>
          </p:nvPr>
        </p:nvSpPr>
        <p:spPr/>
        <p:txBody>
          <a:bodyPr/>
          <a:lstStyle/>
          <a:p>
            <a:fld id="{FF25A66B-0A25-014A-B4F9-070A99EB9C34}" type="slidenum">
              <a:rPr lang="en-US" smtClean="0"/>
              <a:t>31</a:t>
            </a:fld>
            <a:endParaRPr lang="en-US"/>
          </a:p>
        </p:txBody>
      </p:sp>
    </p:spTree>
    <p:extLst>
      <p:ext uri="{BB962C8B-B14F-4D97-AF65-F5344CB8AC3E}">
        <p14:creationId xmlns:p14="http://schemas.microsoft.com/office/powerpoint/2010/main" val="68511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A7D9B-6879-EB45-AF45-611E1E1B0BE1}"/>
              </a:ext>
            </a:extLst>
          </p:cNvPr>
          <p:cNvSpPr/>
          <p:nvPr userDrawn="1"/>
        </p:nvSpPr>
        <p:spPr>
          <a:xfrm>
            <a:off x="1" y="0"/>
            <a:ext cx="3125288"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lide Number Placeholder 5">
            <a:extLst>
              <a:ext uri="{FF2B5EF4-FFF2-40B4-BE49-F238E27FC236}">
                <a16:creationId xmlns:a16="http://schemas.microsoft.com/office/drawing/2014/main" id="{379FF5BE-AADA-5A4E-B199-5EA72608F9C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13" name="Straight Connector 12">
            <a:extLst>
              <a:ext uri="{FF2B5EF4-FFF2-40B4-BE49-F238E27FC236}">
                <a16:creationId xmlns:a16="http://schemas.microsoft.com/office/drawing/2014/main" id="{2DCF3546-32EA-5C47-8857-732B37C528C2}"/>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14FA5AA7-D63F-DB40-897D-6DC2B7D6DFB0}"/>
              </a:ext>
            </a:extLst>
          </p:cNvPr>
          <p:cNvSpPr>
            <a:spLocks noGrp="1"/>
          </p:cNvSpPr>
          <p:nvPr>
            <p:ph type="pic" sz="quarter" idx="11"/>
          </p:nvPr>
        </p:nvSpPr>
        <p:spPr>
          <a:xfrm>
            <a:off x="5587582" y="400140"/>
            <a:ext cx="3073037" cy="3213463"/>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pic>
        <p:nvPicPr>
          <p:cNvPr id="17" name="Picture 16">
            <a:extLst>
              <a:ext uri="{FF2B5EF4-FFF2-40B4-BE49-F238E27FC236}">
                <a16:creationId xmlns:a16="http://schemas.microsoft.com/office/drawing/2014/main" id="{0988932B-0891-490B-BE8A-F11A6A8C4BE0}"/>
              </a:ext>
            </a:extLst>
          </p:cNvPr>
          <p:cNvPicPr>
            <a:picLocks noChangeAspect="1"/>
          </p:cNvPicPr>
          <p:nvPr userDrawn="1"/>
        </p:nvPicPr>
        <p:blipFill>
          <a:blip r:embed="rId2"/>
          <a:srcRect/>
          <a:stretch/>
        </p:blipFill>
        <p:spPr>
          <a:xfrm>
            <a:off x="489168" y="449352"/>
            <a:ext cx="1409784" cy="332669"/>
          </a:xfrm>
          <a:prstGeom prst="rect">
            <a:avLst/>
          </a:prstGeom>
        </p:spPr>
      </p:pic>
    </p:spTree>
    <p:extLst>
      <p:ext uri="{BB962C8B-B14F-4D97-AF65-F5344CB8AC3E}">
        <p14:creationId xmlns:p14="http://schemas.microsoft.com/office/powerpoint/2010/main" val="269673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A7D9B-6879-EB45-AF45-611E1E1B0BE1}"/>
              </a:ext>
            </a:extLst>
          </p:cNvPr>
          <p:cNvSpPr/>
          <p:nvPr userDrawn="1"/>
        </p:nvSpPr>
        <p:spPr>
          <a:xfrm>
            <a:off x="1" y="0"/>
            <a:ext cx="3125288"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5">
            <a:extLst>
              <a:ext uri="{FF2B5EF4-FFF2-40B4-BE49-F238E27FC236}">
                <a16:creationId xmlns:a16="http://schemas.microsoft.com/office/drawing/2014/main" id="{379FF5BE-AADA-5A4E-B199-5EA72608F9C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13" name="Straight Connector 12">
            <a:extLst>
              <a:ext uri="{FF2B5EF4-FFF2-40B4-BE49-F238E27FC236}">
                <a16:creationId xmlns:a16="http://schemas.microsoft.com/office/drawing/2014/main" id="{2DCF3546-32EA-5C47-8857-732B37C528C2}"/>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14FA5AA7-D63F-DB40-897D-6DC2B7D6DFB0}"/>
              </a:ext>
            </a:extLst>
          </p:cNvPr>
          <p:cNvSpPr>
            <a:spLocks noGrp="1"/>
          </p:cNvSpPr>
          <p:nvPr>
            <p:ph type="pic" sz="quarter" idx="11"/>
          </p:nvPr>
        </p:nvSpPr>
        <p:spPr>
          <a:xfrm>
            <a:off x="5587582" y="400140"/>
            <a:ext cx="3073037" cy="3213463"/>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pic>
        <p:nvPicPr>
          <p:cNvPr id="17" name="Picture 16">
            <a:extLst>
              <a:ext uri="{FF2B5EF4-FFF2-40B4-BE49-F238E27FC236}">
                <a16:creationId xmlns:a16="http://schemas.microsoft.com/office/drawing/2014/main" id="{0988932B-0891-490B-BE8A-F11A6A8C4B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9168" y="449352"/>
            <a:ext cx="1409784" cy="332669"/>
          </a:xfrm>
          <a:prstGeom prst="rect">
            <a:avLst/>
          </a:prstGeom>
        </p:spPr>
      </p:pic>
    </p:spTree>
    <p:extLst>
      <p:ext uri="{BB962C8B-B14F-4D97-AF65-F5344CB8AC3E}">
        <p14:creationId xmlns:p14="http://schemas.microsoft.com/office/powerpoint/2010/main" val="149937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106;p5">
            <a:extLst>
              <a:ext uri="{FF2B5EF4-FFF2-40B4-BE49-F238E27FC236}">
                <a16:creationId xmlns:a16="http://schemas.microsoft.com/office/drawing/2014/main" id="{B80F63E8-871C-5E48-B51C-51F484FFEBE1}"/>
              </a:ext>
            </a:extLst>
          </p:cNvPr>
          <p:cNvSpPr/>
          <p:nvPr userDrawn="1"/>
        </p:nvSpPr>
        <p:spPr>
          <a:xfrm>
            <a:off x="8219627" y="4081403"/>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107;p5">
            <a:extLst>
              <a:ext uri="{FF2B5EF4-FFF2-40B4-BE49-F238E27FC236}">
                <a16:creationId xmlns:a16="http://schemas.microsoft.com/office/drawing/2014/main" id="{26625539-D199-5F44-BCA4-98B4E2E7F417}"/>
              </a:ext>
            </a:extLst>
          </p:cNvPr>
          <p:cNvSpPr/>
          <p:nvPr userDrawn="1"/>
        </p:nvSpPr>
        <p:spPr>
          <a:xfrm>
            <a:off x="8774449" y="40250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108;p5">
            <a:extLst>
              <a:ext uri="{FF2B5EF4-FFF2-40B4-BE49-F238E27FC236}">
                <a16:creationId xmlns:a16="http://schemas.microsoft.com/office/drawing/2014/main" id="{310C7843-9B6F-1548-A47B-0BD0BB999A9D}"/>
              </a:ext>
            </a:extLst>
          </p:cNvPr>
          <p:cNvSpPr/>
          <p:nvPr userDrawn="1"/>
        </p:nvSpPr>
        <p:spPr>
          <a:xfrm>
            <a:off x="7702422" y="49540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109;p5">
            <a:extLst>
              <a:ext uri="{FF2B5EF4-FFF2-40B4-BE49-F238E27FC236}">
                <a16:creationId xmlns:a16="http://schemas.microsoft.com/office/drawing/2014/main" id="{92FB6313-26E2-9240-BB07-BCCDDB372B48}"/>
              </a:ext>
            </a:extLst>
          </p:cNvPr>
          <p:cNvSpPr/>
          <p:nvPr userDrawn="1"/>
        </p:nvSpPr>
        <p:spPr>
          <a:xfrm>
            <a:off x="7478061" y="48270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135;p6">
            <a:extLst>
              <a:ext uri="{FF2B5EF4-FFF2-40B4-BE49-F238E27FC236}">
                <a16:creationId xmlns:a16="http://schemas.microsoft.com/office/drawing/2014/main" id="{B5161127-8E62-334C-82B2-840914BC5DF5}"/>
              </a:ext>
            </a:extLst>
          </p:cNvPr>
          <p:cNvSpPr/>
          <p:nvPr userDrawn="1"/>
        </p:nvSpPr>
        <p:spPr>
          <a:xfrm>
            <a:off x="8577598" y="3087826"/>
            <a:ext cx="774600" cy="77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9" name="Group 78">
            <a:extLst>
              <a:ext uri="{FF2B5EF4-FFF2-40B4-BE49-F238E27FC236}">
                <a16:creationId xmlns:a16="http://schemas.microsoft.com/office/drawing/2014/main" id="{7812EF10-A264-D844-B67A-6DA306D4FD6E}"/>
              </a:ext>
            </a:extLst>
          </p:cNvPr>
          <p:cNvGrpSpPr/>
          <p:nvPr userDrawn="1"/>
        </p:nvGrpSpPr>
        <p:grpSpPr>
          <a:xfrm>
            <a:off x="8252696" y="4271465"/>
            <a:ext cx="979810" cy="966017"/>
            <a:chOff x="5201714" y="2756983"/>
            <a:chExt cx="1388100" cy="1388100"/>
          </a:xfrm>
        </p:grpSpPr>
        <p:sp>
          <p:nvSpPr>
            <p:cNvPr id="80" name="Google Shape;11;p2">
              <a:extLst>
                <a:ext uri="{FF2B5EF4-FFF2-40B4-BE49-F238E27FC236}">
                  <a16:creationId xmlns:a16="http://schemas.microsoft.com/office/drawing/2014/main" id="{1CC7AD6F-AEF4-3142-809E-72A86993E037}"/>
                </a:ext>
              </a:extLst>
            </p:cNvPr>
            <p:cNvSpPr/>
            <p:nvPr/>
          </p:nvSpPr>
          <p:spPr>
            <a:xfrm>
              <a:off x="5201714" y="2756983"/>
              <a:ext cx="1388100" cy="1388100"/>
            </a:xfrm>
            <a:prstGeom prst="ellipse">
              <a:avLst/>
            </a:prstGeom>
            <a:solidFill>
              <a:schemeClr val="accent4">
                <a:alpha val="7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1" name="Group 80">
              <a:extLst>
                <a:ext uri="{FF2B5EF4-FFF2-40B4-BE49-F238E27FC236}">
                  <a16:creationId xmlns:a16="http://schemas.microsoft.com/office/drawing/2014/main" id="{C06FAC88-E157-F24E-8F7F-A3832E1ABACE}"/>
                </a:ext>
              </a:extLst>
            </p:cNvPr>
            <p:cNvGrpSpPr/>
            <p:nvPr userDrawn="1"/>
          </p:nvGrpSpPr>
          <p:grpSpPr>
            <a:xfrm>
              <a:off x="5615859" y="3118999"/>
              <a:ext cx="541522" cy="599199"/>
              <a:chOff x="6127923" y="4024255"/>
              <a:chExt cx="541522" cy="599199"/>
            </a:xfrm>
          </p:grpSpPr>
          <p:sp>
            <p:nvSpPr>
              <p:cNvPr id="82" name="Rectangle 81">
                <a:extLst>
                  <a:ext uri="{FF2B5EF4-FFF2-40B4-BE49-F238E27FC236}">
                    <a16:creationId xmlns:a16="http://schemas.microsoft.com/office/drawing/2014/main" id="{B0158FE1-DF76-4744-901E-502C8037B173}"/>
                  </a:ext>
                </a:extLst>
              </p:cNvPr>
              <p:cNvSpPr/>
              <p:nvPr userDrawn="1"/>
            </p:nvSpPr>
            <p:spPr>
              <a:xfrm>
                <a:off x="6127923" y="4315968"/>
                <a:ext cx="541522" cy="30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Triangle 82">
                <a:extLst>
                  <a:ext uri="{FF2B5EF4-FFF2-40B4-BE49-F238E27FC236}">
                    <a16:creationId xmlns:a16="http://schemas.microsoft.com/office/drawing/2014/main" id="{3A7AD23D-5751-0E49-9B55-5AE6AD68A1BE}"/>
                  </a:ext>
                </a:extLst>
              </p:cNvPr>
              <p:cNvSpPr/>
              <p:nvPr userDrawn="1"/>
            </p:nvSpPr>
            <p:spPr>
              <a:xfrm>
                <a:off x="6127923" y="4024255"/>
                <a:ext cx="541522" cy="291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4" name="Google Shape;100;p5">
            <a:extLst>
              <a:ext uri="{FF2B5EF4-FFF2-40B4-BE49-F238E27FC236}">
                <a16:creationId xmlns:a16="http://schemas.microsoft.com/office/drawing/2014/main" id="{8C119C4C-AC60-9444-84B4-339B6366FDD4}"/>
              </a:ext>
            </a:extLst>
          </p:cNvPr>
          <p:cNvSpPr/>
          <p:nvPr userDrawn="1"/>
        </p:nvSpPr>
        <p:spPr>
          <a:xfrm>
            <a:off x="-310366" y="284547"/>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101;p5">
            <a:extLst>
              <a:ext uri="{FF2B5EF4-FFF2-40B4-BE49-F238E27FC236}">
                <a16:creationId xmlns:a16="http://schemas.microsoft.com/office/drawing/2014/main" id="{A44BA1A3-4DDA-C245-8E19-42BC0ACFC78E}"/>
              </a:ext>
            </a:extLst>
          </p:cNvPr>
          <p:cNvSpPr/>
          <p:nvPr userDrawn="1"/>
        </p:nvSpPr>
        <p:spPr>
          <a:xfrm>
            <a:off x="1304231" y="-70628"/>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103;p5">
            <a:extLst>
              <a:ext uri="{FF2B5EF4-FFF2-40B4-BE49-F238E27FC236}">
                <a16:creationId xmlns:a16="http://schemas.microsoft.com/office/drawing/2014/main" id="{9A3370E6-9EA7-B446-942A-F85BAB78B907}"/>
              </a:ext>
            </a:extLst>
          </p:cNvPr>
          <p:cNvSpPr/>
          <p:nvPr userDrawn="1"/>
        </p:nvSpPr>
        <p:spPr>
          <a:xfrm>
            <a:off x="300600" y="-98396"/>
            <a:ext cx="213000" cy="213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 name="Group 27">
            <a:extLst>
              <a:ext uri="{FF2B5EF4-FFF2-40B4-BE49-F238E27FC236}">
                <a16:creationId xmlns:a16="http://schemas.microsoft.com/office/drawing/2014/main" id="{5C242C01-FD19-5943-8E95-6734349E9EDF}"/>
              </a:ext>
            </a:extLst>
          </p:cNvPr>
          <p:cNvGrpSpPr/>
          <p:nvPr userDrawn="1"/>
        </p:nvGrpSpPr>
        <p:grpSpPr>
          <a:xfrm>
            <a:off x="241630" y="79823"/>
            <a:ext cx="1097700" cy="1138802"/>
            <a:chOff x="1812100" y="229099"/>
            <a:chExt cx="1097700" cy="1138802"/>
          </a:xfrm>
        </p:grpSpPr>
        <p:sp>
          <p:nvSpPr>
            <p:cNvPr id="29" name="Google Shape;43;p3">
              <a:extLst>
                <a:ext uri="{FF2B5EF4-FFF2-40B4-BE49-F238E27FC236}">
                  <a16:creationId xmlns:a16="http://schemas.microsoft.com/office/drawing/2014/main" id="{FA8327FE-5011-1842-9892-C88E85BDA2DE}"/>
                </a:ext>
              </a:extLst>
            </p:cNvPr>
            <p:cNvSpPr/>
            <p:nvPr userDrawn="1"/>
          </p:nvSpPr>
          <p:spPr>
            <a:xfrm>
              <a:off x="1812100" y="229099"/>
              <a:ext cx="1097700" cy="1138802"/>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0" name="Picture 29">
              <a:extLst>
                <a:ext uri="{FF2B5EF4-FFF2-40B4-BE49-F238E27FC236}">
                  <a16:creationId xmlns:a16="http://schemas.microsoft.com/office/drawing/2014/main" id="{3C3C63DC-525E-BA43-BDF9-68A4A7C9B76E}"/>
                </a:ext>
              </a:extLst>
            </p:cNvPr>
            <p:cNvPicPr>
              <a:picLocks noChangeAspect="1"/>
            </p:cNvPicPr>
            <p:nvPr userDrawn="1"/>
          </p:nvPicPr>
          <p:blipFill rotWithShape="1">
            <a:blip r:embed="rId2"/>
            <a:srcRect l="6073" t="15251" r="64233" b="14989"/>
            <a:stretch/>
          </p:blipFill>
          <p:spPr>
            <a:xfrm>
              <a:off x="1870778" y="349221"/>
              <a:ext cx="1020911" cy="947192"/>
            </a:xfrm>
            <a:prstGeom prst="rect">
              <a:avLst/>
            </a:prstGeom>
          </p:spPr>
        </p:pic>
      </p:grpSp>
      <p:sp>
        <p:nvSpPr>
          <p:cNvPr id="31" name="Google Shape;109;p5">
            <a:extLst>
              <a:ext uri="{FF2B5EF4-FFF2-40B4-BE49-F238E27FC236}">
                <a16:creationId xmlns:a16="http://schemas.microsoft.com/office/drawing/2014/main" id="{C3533687-65FB-D848-B8FF-A570CCABF69D}"/>
              </a:ext>
            </a:extLst>
          </p:cNvPr>
          <p:cNvSpPr/>
          <p:nvPr userDrawn="1"/>
        </p:nvSpPr>
        <p:spPr>
          <a:xfrm>
            <a:off x="185839" y="135235"/>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102;p5">
            <a:extLst>
              <a:ext uri="{FF2B5EF4-FFF2-40B4-BE49-F238E27FC236}">
                <a16:creationId xmlns:a16="http://schemas.microsoft.com/office/drawing/2014/main" id="{287C4CFD-6489-AA42-A4B0-F1C10B4F53CD}"/>
              </a:ext>
            </a:extLst>
          </p:cNvPr>
          <p:cNvSpPr/>
          <p:nvPr userDrawn="1"/>
        </p:nvSpPr>
        <p:spPr>
          <a:xfrm>
            <a:off x="228600" y="2887250"/>
            <a:ext cx="605400" cy="605400"/>
          </a:xfrm>
          <a:prstGeom prst="ellipse">
            <a:avLst/>
          </a:prstGeom>
          <a:solidFill>
            <a:schemeClr val="accent3">
              <a:alpha val="78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110;p5">
            <a:extLst>
              <a:ext uri="{FF2B5EF4-FFF2-40B4-BE49-F238E27FC236}">
                <a16:creationId xmlns:a16="http://schemas.microsoft.com/office/drawing/2014/main" id="{8DF16AC9-09C5-2F4F-9784-161A253F4D7D}"/>
              </a:ext>
            </a:extLst>
          </p:cNvPr>
          <p:cNvSpPr/>
          <p:nvPr userDrawn="1"/>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124;p5">
            <a:extLst>
              <a:ext uri="{FF2B5EF4-FFF2-40B4-BE49-F238E27FC236}">
                <a16:creationId xmlns:a16="http://schemas.microsoft.com/office/drawing/2014/main" id="{B27C832E-6A8F-6243-8FE6-36142851CDA3}"/>
              </a:ext>
            </a:extLst>
          </p:cNvPr>
          <p:cNvSpPr txBox="1">
            <a:spLocks noGrp="1"/>
          </p:cNvSpPr>
          <p:nvPr>
            <p:ph type="title"/>
          </p:nvPr>
        </p:nvSpPr>
        <p:spPr>
          <a:xfrm>
            <a:off x="2069617" y="443821"/>
            <a:ext cx="5380760" cy="727946"/>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sz="2100" b="0" i="0">
                <a:solidFill>
                  <a:srgbClr val="209FA0"/>
                </a:solidFill>
                <a:latin typeface="Avenir Next LT Pro" panose="020B050402020202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GB"/>
              <a:t>Click to edit Master title style</a:t>
            </a:r>
            <a:endParaRPr/>
          </a:p>
        </p:txBody>
      </p:sp>
      <p:pic>
        <p:nvPicPr>
          <p:cNvPr id="35" name="Picture 34" descr="A picture containing text, clipart&#10;&#10;Description automatically generated">
            <a:extLst>
              <a:ext uri="{FF2B5EF4-FFF2-40B4-BE49-F238E27FC236}">
                <a16:creationId xmlns:a16="http://schemas.microsoft.com/office/drawing/2014/main" id="{0197FD13-4BF0-4408-AB3A-AFE0452BFA60}"/>
              </a:ext>
            </a:extLst>
          </p:cNvPr>
          <p:cNvPicPr>
            <a:picLocks noChangeAspect="1"/>
          </p:cNvPicPr>
          <p:nvPr userDrawn="1"/>
        </p:nvPicPr>
        <p:blipFill>
          <a:blip r:embed="rId3"/>
          <a:stretch>
            <a:fillRect/>
          </a:stretch>
        </p:blipFill>
        <p:spPr>
          <a:xfrm>
            <a:off x="7865262" y="65933"/>
            <a:ext cx="1200301" cy="296760"/>
          </a:xfrm>
          <a:prstGeom prst="rect">
            <a:avLst/>
          </a:prstGeom>
        </p:spPr>
      </p:pic>
    </p:spTree>
    <p:extLst>
      <p:ext uri="{BB962C8B-B14F-4D97-AF65-F5344CB8AC3E}">
        <p14:creationId xmlns:p14="http://schemas.microsoft.com/office/powerpoint/2010/main" val="2281297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33C6259C-577E-0043-83D7-A0A2DE69E8EE}"/>
              </a:ext>
            </a:extLst>
          </p:cNvPr>
          <p:cNvSpPr>
            <a:spLocks noGrp="1"/>
          </p:cNvSpPr>
          <p:nvPr>
            <p:ph type="pic" sz="quarter" idx="11"/>
          </p:nvPr>
        </p:nvSpPr>
        <p:spPr>
          <a:xfrm>
            <a:off x="0" y="1143000"/>
            <a:ext cx="6858000" cy="2857500"/>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98925B60-0336-A84A-B4E0-52B31D5BBE4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21" name="Straight Connector 20">
            <a:extLst>
              <a:ext uri="{FF2B5EF4-FFF2-40B4-BE49-F238E27FC236}">
                <a16:creationId xmlns:a16="http://schemas.microsoft.com/office/drawing/2014/main" id="{70FF1DDA-3E06-C940-B9A4-EDB641654CE7}"/>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C33F9A0-ADA9-44AB-9221-A5464242C303}"/>
              </a:ext>
            </a:extLst>
          </p:cNvPr>
          <p:cNvPicPr>
            <a:picLocks noChangeAspect="1"/>
          </p:cNvPicPr>
          <p:nvPr userDrawn="1"/>
        </p:nvPicPr>
        <p:blipFill>
          <a:blip r:embed="rId2"/>
          <a:srcRect/>
          <a:stretch/>
        </p:blipFill>
        <p:spPr>
          <a:xfrm>
            <a:off x="489168" y="449352"/>
            <a:ext cx="1409784" cy="332669"/>
          </a:xfrm>
          <a:prstGeom prst="rect">
            <a:avLst/>
          </a:prstGeom>
        </p:spPr>
      </p:pic>
    </p:spTree>
    <p:extLst>
      <p:ext uri="{BB962C8B-B14F-4D97-AF65-F5344CB8AC3E}">
        <p14:creationId xmlns:p14="http://schemas.microsoft.com/office/powerpoint/2010/main" val="133674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89D6-81A4-4B8D-83CE-B090F01514F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AF6A2A90-4731-4636-BBBA-DF22D26DE6A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9A6FDF2-86D1-479B-B91B-289AECDE3FF6}"/>
              </a:ext>
            </a:extLst>
          </p:cNvPr>
          <p:cNvSpPr>
            <a:spLocks noGrp="1"/>
          </p:cNvSpPr>
          <p:nvPr>
            <p:ph type="dt" sz="half" idx="10"/>
          </p:nvPr>
        </p:nvSpPr>
        <p:spPr/>
        <p:txBody>
          <a:bodyPr/>
          <a:lstStyle/>
          <a:p>
            <a:fld id="{99FEE6DE-97C4-4962-92C8-8862B3C572C8}" type="datetimeFigureOut">
              <a:rPr lang="en-NZ" smtClean="0"/>
              <a:t>17/03/2023</a:t>
            </a:fld>
            <a:endParaRPr lang="en-NZ"/>
          </a:p>
        </p:txBody>
      </p:sp>
      <p:sp>
        <p:nvSpPr>
          <p:cNvPr id="5" name="Footer Placeholder 4">
            <a:extLst>
              <a:ext uri="{FF2B5EF4-FFF2-40B4-BE49-F238E27FC236}">
                <a16:creationId xmlns:a16="http://schemas.microsoft.com/office/drawing/2014/main" id="{37277714-FA2C-4117-B378-76139868E47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62B4BE8-B38B-4A4A-A7A6-602466D09774}"/>
              </a:ext>
            </a:extLst>
          </p:cNvPr>
          <p:cNvSpPr>
            <a:spLocks noGrp="1"/>
          </p:cNvSpPr>
          <p:nvPr>
            <p:ph type="sldNum" sz="quarter" idx="12"/>
          </p:nvPr>
        </p:nvSpPr>
        <p:spPr/>
        <p:txBody>
          <a:bodyPr/>
          <a:lstStyle/>
          <a:p>
            <a:fld id="{4064BD86-AC55-484C-82B3-5343B8D27F4E}" type="slidenum">
              <a:rPr lang="en-NZ" smtClean="0"/>
              <a:t>‹#›</a:t>
            </a:fld>
            <a:endParaRPr lang="en-NZ"/>
          </a:p>
        </p:txBody>
      </p:sp>
    </p:spTree>
    <p:extLst>
      <p:ext uri="{BB962C8B-B14F-4D97-AF65-F5344CB8AC3E}">
        <p14:creationId xmlns:p14="http://schemas.microsoft.com/office/powerpoint/2010/main" val="3706225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B0DB-2B8F-466F-8F53-56586158E2D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CB2D78-C041-433E-8C57-B21A99F9B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65BFE5-E23B-4FBC-AC5E-B213C4C906BB}"/>
              </a:ext>
            </a:extLst>
          </p:cNvPr>
          <p:cNvSpPr>
            <a:spLocks noGrp="1"/>
          </p:cNvSpPr>
          <p:nvPr>
            <p:ph type="dt" sz="half" idx="10"/>
          </p:nvPr>
        </p:nvSpPr>
        <p:spPr/>
        <p:txBody>
          <a:bodyPr/>
          <a:lstStyle/>
          <a:p>
            <a:fld id="{ADC36525-63F7-4720-A992-01E3346D04E1}" type="datetimeFigureOut">
              <a:rPr lang="en-NZ" smtClean="0"/>
              <a:t>17/03/2023</a:t>
            </a:fld>
            <a:endParaRPr lang="en-NZ"/>
          </a:p>
        </p:txBody>
      </p:sp>
      <p:sp>
        <p:nvSpPr>
          <p:cNvPr id="5" name="Footer Placeholder 4">
            <a:extLst>
              <a:ext uri="{FF2B5EF4-FFF2-40B4-BE49-F238E27FC236}">
                <a16:creationId xmlns:a16="http://schemas.microsoft.com/office/drawing/2014/main" id="{B329B3BF-BC42-4B39-9982-06D78F3F6B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AE3BD2E-BF6F-4D29-A05D-AD2DECC5260F}"/>
              </a:ext>
            </a:extLst>
          </p:cNvPr>
          <p:cNvSpPr>
            <a:spLocks noGrp="1"/>
          </p:cNvSpPr>
          <p:nvPr>
            <p:ph type="sldNum" sz="quarter" idx="12"/>
          </p:nvPr>
        </p:nvSpPr>
        <p:spPr/>
        <p:txBody>
          <a:bodyPr/>
          <a:lstStyle/>
          <a:p>
            <a:fld id="{FC950275-0B83-4D20-BE6F-0E0666A2F12A}" type="slidenum">
              <a:rPr lang="en-NZ" smtClean="0"/>
              <a:t>‹#›</a:t>
            </a:fld>
            <a:endParaRPr lang="en-NZ"/>
          </a:p>
        </p:txBody>
      </p:sp>
    </p:spTree>
    <p:extLst>
      <p:ext uri="{BB962C8B-B14F-4D97-AF65-F5344CB8AC3E}">
        <p14:creationId xmlns:p14="http://schemas.microsoft.com/office/powerpoint/2010/main" val="930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CF5C-8D16-4DF1-8090-8CA78E080E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90CCEE-EAE9-46C4-9D69-6EA797DF34DD}"/>
              </a:ext>
            </a:extLst>
          </p:cNvPr>
          <p:cNvSpPr>
            <a:spLocks noGrp="1"/>
          </p:cNvSpPr>
          <p:nvPr>
            <p:ph type="dt" sz="half" idx="10"/>
          </p:nvPr>
        </p:nvSpPr>
        <p:spPr/>
        <p:txBody>
          <a:bodyPr/>
          <a:lstStyle/>
          <a:p>
            <a:fld id="{B92D4973-7693-4F88-8E04-CF0578AD9E58}" type="datetimeFigureOut">
              <a:rPr lang="en-GB" smtClean="0"/>
              <a:t>17/03/2023</a:t>
            </a:fld>
            <a:endParaRPr lang="en-GB"/>
          </a:p>
        </p:txBody>
      </p:sp>
      <p:sp>
        <p:nvSpPr>
          <p:cNvPr id="4" name="Footer Placeholder 3">
            <a:extLst>
              <a:ext uri="{FF2B5EF4-FFF2-40B4-BE49-F238E27FC236}">
                <a16:creationId xmlns:a16="http://schemas.microsoft.com/office/drawing/2014/main" id="{437B8A56-4D1E-45FF-9317-FE6187110F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5F1B503-0675-44A3-85F1-CC087C0CBD93}"/>
              </a:ext>
            </a:extLst>
          </p:cNvPr>
          <p:cNvSpPr>
            <a:spLocks noGrp="1"/>
          </p:cNvSpPr>
          <p:nvPr>
            <p:ph type="sldNum" sz="quarter" idx="12"/>
          </p:nvPr>
        </p:nvSpPr>
        <p:spPr/>
        <p:txBody>
          <a:bodyPr/>
          <a:lstStyle/>
          <a:p>
            <a:fld id="{7527DE3C-A827-4DE2-AF1F-904AB023BA7C}" type="slidenum">
              <a:rPr lang="en-GB" smtClean="0"/>
              <a:t>‹#›</a:t>
            </a:fld>
            <a:endParaRPr lang="en-GB"/>
          </a:p>
        </p:txBody>
      </p:sp>
    </p:spTree>
    <p:extLst>
      <p:ext uri="{BB962C8B-B14F-4D97-AF65-F5344CB8AC3E}">
        <p14:creationId xmlns:p14="http://schemas.microsoft.com/office/powerpoint/2010/main" val="2307994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E9FB-4E32-39E2-AEF9-B3D25C23D3C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4843EEB6-1C22-7922-5FFD-D8C6EF3A15F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6F98590-6F60-70B4-F90F-BA159ED66DCC}"/>
              </a:ext>
            </a:extLst>
          </p:cNvPr>
          <p:cNvSpPr>
            <a:spLocks noGrp="1"/>
          </p:cNvSpPr>
          <p:nvPr>
            <p:ph type="dt" sz="half" idx="10"/>
          </p:nvPr>
        </p:nvSpPr>
        <p:spPr/>
        <p:txBody>
          <a:bodyPr/>
          <a:lstStyle/>
          <a:p>
            <a:fld id="{9850A12D-B8E5-4779-A452-D1B6D2D3422D}" type="datetimeFigureOut">
              <a:rPr lang="en-NZ" smtClean="0"/>
              <a:t>17/03/2023</a:t>
            </a:fld>
            <a:endParaRPr lang="en-NZ"/>
          </a:p>
        </p:txBody>
      </p:sp>
      <p:sp>
        <p:nvSpPr>
          <p:cNvPr id="5" name="Footer Placeholder 4">
            <a:extLst>
              <a:ext uri="{FF2B5EF4-FFF2-40B4-BE49-F238E27FC236}">
                <a16:creationId xmlns:a16="http://schemas.microsoft.com/office/drawing/2014/main" id="{8402D9ED-0F32-34D5-D7CF-CD0EBED6A34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9F7BA56-502A-6668-092C-38C0CAAF35A0}"/>
              </a:ext>
            </a:extLst>
          </p:cNvPr>
          <p:cNvSpPr>
            <a:spLocks noGrp="1"/>
          </p:cNvSpPr>
          <p:nvPr>
            <p:ph type="sldNum" sz="quarter" idx="12"/>
          </p:nvPr>
        </p:nvSpPr>
        <p:spPr/>
        <p:txBody>
          <a:bodyPr/>
          <a:lstStyle/>
          <a:p>
            <a:fld id="{A902BA50-B164-4D42-B2E3-7088B7596719}" type="slidenum">
              <a:rPr lang="en-NZ" smtClean="0"/>
              <a:t>‹#›</a:t>
            </a:fld>
            <a:endParaRPr lang="en-NZ"/>
          </a:p>
        </p:txBody>
      </p:sp>
    </p:spTree>
    <p:extLst>
      <p:ext uri="{BB962C8B-B14F-4D97-AF65-F5344CB8AC3E}">
        <p14:creationId xmlns:p14="http://schemas.microsoft.com/office/powerpoint/2010/main" val="2995594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B0DB-2B8F-466F-8F53-56586158E2D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CB2D78-C041-433E-8C57-B21A99F9B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65BFE5-E23B-4FBC-AC5E-B213C4C906BB}"/>
              </a:ext>
            </a:extLst>
          </p:cNvPr>
          <p:cNvSpPr>
            <a:spLocks noGrp="1"/>
          </p:cNvSpPr>
          <p:nvPr>
            <p:ph type="dt" sz="half" idx="10"/>
          </p:nvPr>
        </p:nvSpPr>
        <p:spPr/>
        <p:txBody>
          <a:bodyPr/>
          <a:lstStyle/>
          <a:p>
            <a:fld id="{ADC36525-63F7-4720-A992-01E3346D04E1}" type="datetimeFigureOut">
              <a:rPr lang="en-NZ" smtClean="0"/>
              <a:t>17/03/2023</a:t>
            </a:fld>
            <a:endParaRPr lang="en-NZ"/>
          </a:p>
        </p:txBody>
      </p:sp>
      <p:sp>
        <p:nvSpPr>
          <p:cNvPr id="5" name="Footer Placeholder 4">
            <a:extLst>
              <a:ext uri="{FF2B5EF4-FFF2-40B4-BE49-F238E27FC236}">
                <a16:creationId xmlns:a16="http://schemas.microsoft.com/office/drawing/2014/main" id="{B329B3BF-BC42-4B39-9982-06D78F3F6B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AE3BD2E-BF6F-4D29-A05D-AD2DECC5260F}"/>
              </a:ext>
            </a:extLst>
          </p:cNvPr>
          <p:cNvSpPr>
            <a:spLocks noGrp="1"/>
          </p:cNvSpPr>
          <p:nvPr>
            <p:ph type="sldNum" sz="quarter" idx="12"/>
          </p:nvPr>
        </p:nvSpPr>
        <p:spPr/>
        <p:txBody>
          <a:bodyPr/>
          <a:lstStyle/>
          <a:p>
            <a:fld id="{FC950275-0B83-4D20-BE6F-0E0666A2F12A}" type="slidenum">
              <a:rPr lang="en-NZ" smtClean="0"/>
              <a:t>‹#›</a:t>
            </a:fld>
            <a:endParaRPr lang="en-NZ"/>
          </a:p>
        </p:txBody>
      </p:sp>
    </p:spTree>
    <p:extLst>
      <p:ext uri="{BB962C8B-B14F-4D97-AF65-F5344CB8AC3E}">
        <p14:creationId xmlns:p14="http://schemas.microsoft.com/office/powerpoint/2010/main" val="422989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245"/>
        <p:cNvGrpSpPr/>
        <p:nvPr/>
      </p:nvGrpSpPr>
      <p:grpSpPr>
        <a:xfrm>
          <a:off x="0" y="0"/>
          <a:ext cx="0" cy="0"/>
          <a:chOff x="0" y="0"/>
          <a:chExt cx="0" cy="0"/>
        </a:xfrm>
      </p:grpSpPr>
      <p:sp>
        <p:nvSpPr>
          <p:cNvPr id="249" name="Google Shape;249;p10"/>
          <p:cNvSpPr/>
          <p:nvPr/>
        </p:nvSpPr>
        <p:spPr>
          <a:xfrm>
            <a:off x="195928" y="51338"/>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395278" y="545126"/>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538616" y="343538"/>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91678" y="51338"/>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p5">
            <a:extLst>
              <a:ext uri="{FF2B5EF4-FFF2-40B4-BE49-F238E27FC236}">
                <a16:creationId xmlns:a16="http://schemas.microsoft.com/office/drawing/2014/main" id="{E9DC5A72-2E17-EA4D-A59E-FBFFFDBEA31F}"/>
              </a:ext>
            </a:extLst>
          </p:cNvPr>
          <p:cNvSpPr/>
          <p:nvPr userDrawn="1"/>
        </p:nvSpPr>
        <p:spPr>
          <a:xfrm>
            <a:off x="8774449" y="40250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p5">
            <a:extLst>
              <a:ext uri="{FF2B5EF4-FFF2-40B4-BE49-F238E27FC236}">
                <a16:creationId xmlns:a16="http://schemas.microsoft.com/office/drawing/2014/main" id="{69D55B81-C9DB-784B-85E5-B1B6D4A8479B}"/>
              </a:ext>
            </a:extLst>
          </p:cNvPr>
          <p:cNvSpPr/>
          <p:nvPr userDrawn="1"/>
        </p:nvSpPr>
        <p:spPr>
          <a:xfrm>
            <a:off x="7702422" y="49540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p5">
            <a:extLst>
              <a:ext uri="{FF2B5EF4-FFF2-40B4-BE49-F238E27FC236}">
                <a16:creationId xmlns:a16="http://schemas.microsoft.com/office/drawing/2014/main" id="{0EE90C59-B429-764E-B905-77BBC07837D8}"/>
              </a:ext>
            </a:extLst>
          </p:cNvPr>
          <p:cNvSpPr/>
          <p:nvPr userDrawn="1"/>
        </p:nvSpPr>
        <p:spPr>
          <a:xfrm>
            <a:off x="7478061" y="48270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5;p6">
            <a:extLst>
              <a:ext uri="{FF2B5EF4-FFF2-40B4-BE49-F238E27FC236}">
                <a16:creationId xmlns:a16="http://schemas.microsoft.com/office/drawing/2014/main" id="{73950763-BE40-BC4C-AA5E-CC77C016EE61}"/>
              </a:ext>
            </a:extLst>
          </p:cNvPr>
          <p:cNvSpPr/>
          <p:nvPr userDrawn="1"/>
        </p:nvSpPr>
        <p:spPr>
          <a:xfrm>
            <a:off x="8577598" y="3087826"/>
            <a:ext cx="774600" cy="77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6;p5">
            <a:extLst>
              <a:ext uri="{FF2B5EF4-FFF2-40B4-BE49-F238E27FC236}">
                <a16:creationId xmlns:a16="http://schemas.microsoft.com/office/drawing/2014/main" id="{D579E4E8-C996-3642-A8F7-3E3145F64589}"/>
              </a:ext>
            </a:extLst>
          </p:cNvPr>
          <p:cNvSpPr/>
          <p:nvPr userDrawn="1"/>
        </p:nvSpPr>
        <p:spPr>
          <a:xfrm>
            <a:off x="7971797" y="4547772"/>
            <a:ext cx="413400" cy="413400"/>
          </a:xfrm>
          <a:prstGeom prst="ellipse">
            <a:avLst/>
          </a:prstGeom>
          <a:solidFill>
            <a:schemeClr val="accent3">
              <a:alpha val="78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roup 55">
            <a:extLst>
              <a:ext uri="{FF2B5EF4-FFF2-40B4-BE49-F238E27FC236}">
                <a16:creationId xmlns:a16="http://schemas.microsoft.com/office/drawing/2014/main" id="{BFE1F19D-A468-F942-A3BD-D0299AC48AB1}"/>
              </a:ext>
            </a:extLst>
          </p:cNvPr>
          <p:cNvGrpSpPr/>
          <p:nvPr userDrawn="1"/>
        </p:nvGrpSpPr>
        <p:grpSpPr>
          <a:xfrm>
            <a:off x="8252695" y="4271464"/>
            <a:ext cx="979810" cy="966017"/>
            <a:chOff x="5201714" y="2756983"/>
            <a:chExt cx="1388100" cy="1388100"/>
          </a:xfrm>
        </p:grpSpPr>
        <p:sp>
          <p:nvSpPr>
            <p:cNvPr id="57" name="Google Shape;11;p2">
              <a:extLst>
                <a:ext uri="{FF2B5EF4-FFF2-40B4-BE49-F238E27FC236}">
                  <a16:creationId xmlns:a16="http://schemas.microsoft.com/office/drawing/2014/main" id="{E6D42A99-B9D8-5843-9113-ADA5F4335EB8}"/>
                </a:ext>
              </a:extLst>
            </p:cNvPr>
            <p:cNvSpPr/>
            <p:nvPr/>
          </p:nvSpPr>
          <p:spPr>
            <a:xfrm>
              <a:off x="5201714" y="2756983"/>
              <a:ext cx="1388100" cy="1388100"/>
            </a:xfrm>
            <a:prstGeom prst="ellipse">
              <a:avLst/>
            </a:prstGeom>
            <a:solidFill>
              <a:schemeClr val="accent4">
                <a:alpha val="7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roup 57">
              <a:extLst>
                <a:ext uri="{FF2B5EF4-FFF2-40B4-BE49-F238E27FC236}">
                  <a16:creationId xmlns:a16="http://schemas.microsoft.com/office/drawing/2014/main" id="{A2D336CC-D37F-E746-BF1D-87C6D6D38107}"/>
                </a:ext>
              </a:extLst>
            </p:cNvPr>
            <p:cNvGrpSpPr/>
            <p:nvPr userDrawn="1"/>
          </p:nvGrpSpPr>
          <p:grpSpPr>
            <a:xfrm>
              <a:off x="5615859" y="3118999"/>
              <a:ext cx="541522" cy="599199"/>
              <a:chOff x="6127923" y="4024255"/>
              <a:chExt cx="541522" cy="599199"/>
            </a:xfrm>
          </p:grpSpPr>
          <p:sp>
            <p:nvSpPr>
              <p:cNvPr id="59" name="Rectangle 58">
                <a:extLst>
                  <a:ext uri="{FF2B5EF4-FFF2-40B4-BE49-F238E27FC236}">
                    <a16:creationId xmlns:a16="http://schemas.microsoft.com/office/drawing/2014/main" id="{A05B4C7E-C84D-BF45-8FB2-DA8209AD9535}"/>
                  </a:ext>
                </a:extLst>
              </p:cNvPr>
              <p:cNvSpPr/>
              <p:nvPr userDrawn="1"/>
            </p:nvSpPr>
            <p:spPr>
              <a:xfrm>
                <a:off x="6127923" y="4315968"/>
                <a:ext cx="541522" cy="30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E044E756-FE48-5442-921D-E456E9CDAF66}"/>
                  </a:ext>
                </a:extLst>
              </p:cNvPr>
              <p:cNvSpPr/>
              <p:nvPr userDrawn="1"/>
            </p:nvSpPr>
            <p:spPr>
              <a:xfrm>
                <a:off x="6127923" y="4024255"/>
                <a:ext cx="541522" cy="29114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7" name="Google Shape;247;p10"/>
          <p:cNvSpPr/>
          <p:nvPr/>
        </p:nvSpPr>
        <p:spPr>
          <a:xfrm>
            <a:off x="-253211" y="171614"/>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8B70B01F-8065-6176-2A0F-F012F4E96A72}"/>
              </a:ext>
            </a:extLst>
          </p:cNvPr>
          <p:cNvPicPr>
            <a:picLocks noChangeAspect="1"/>
          </p:cNvPicPr>
          <p:nvPr userDrawn="1"/>
        </p:nvPicPr>
        <p:blipFill>
          <a:blip r:embed="rId2"/>
          <a:stretch>
            <a:fillRect/>
          </a:stretch>
        </p:blipFill>
        <p:spPr>
          <a:xfrm>
            <a:off x="7739132" y="0"/>
            <a:ext cx="1404868" cy="404602"/>
          </a:xfrm>
          <a:prstGeom prst="rect">
            <a:avLst/>
          </a:prstGeom>
        </p:spPr>
      </p:pic>
    </p:spTree>
    <p:extLst>
      <p:ext uri="{BB962C8B-B14F-4D97-AF65-F5344CB8AC3E}">
        <p14:creationId xmlns:p14="http://schemas.microsoft.com/office/powerpoint/2010/main" val="372038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A7D9B-6879-EB45-AF45-611E1E1B0BE1}"/>
              </a:ext>
            </a:extLst>
          </p:cNvPr>
          <p:cNvSpPr/>
          <p:nvPr userDrawn="1"/>
        </p:nvSpPr>
        <p:spPr>
          <a:xfrm>
            <a:off x="1" y="0"/>
            <a:ext cx="3125288"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lide Number Placeholder 5">
            <a:extLst>
              <a:ext uri="{FF2B5EF4-FFF2-40B4-BE49-F238E27FC236}">
                <a16:creationId xmlns:a16="http://schemas.microsoft.com/office/drawing/2014/main" id="{379FF5BE-AADA-5A4E-B199-5EA72608F9C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13" name="Straight Connector 12">
            <a:extLst>
              <a:ext uri="{FF2B5EF4-FFF2-40B4-BE49-F238E27FC236}">
                <a16:creationId xmlns:a16="http://schemas.microsoft.com/office/drawing/2014/main" id="{2DCF3546-32EA-5C47-8857-732B37C528C2}"/>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14FA5AA7-D63F-DB40-897D-6DC2B7D6DFB0}"/>
              </a:ext>
            </a:extLst>
          </p:cNvPr>
          <p:cNvSpPr>
            <a:spLocks noGrp="1"/>
          </p:cNvSpPr>
          <p:nvPr>
            <p:ph type="pic" sz="quarter" idx="11"/>
          </p:nvPr>
        </p:nvSpPr>
        <p:spPr>
          <a:xfrm>
            <a:off x="5587582" y="400140"/>
            <a:ext cx="3073037" cy="3213463"/>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pic>
        <p:nvPicPr>
          <p:cNvPr id="17" name="Picture 16">
            <a:extLst>
              <a:ext uri="{FF2B5EF4-FFF2-40B4-BE49-F238E27FC236}">
                <a16:creationId xmlns:a16="http://schemas.microsoft.com/office/drawing/2014/main" id="{0988932B-0891-490B-BE8A-F11A6A8C4B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9168" y="449352"/>
            <a:ext cx="1409784" cy="332669"/>
          </a:xfrm>
          <a:prstGeom prst="rect">
            <a:avLst/>
          </a:prstGeom>
        </p:spPr>
      </p:pic>
    </p:spTree>
    <p:extLst>
      <p:ext uri="{BB962C8B-B14F-4D97-AF65-F5344CB8AC3E}">
        <p14:creationId xmlns:p14="http://schemas.microsoft.com/office/powerpoint/2010/main" val="327454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32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7D98F7-3644-41E7-9E9E-D8B8C09914D8}"/>
              </a:ext>
            </a:extLst>
          </p:cNvPr>
          <p:cNvSpPr>
            <a:spLocks noGrp="1"/>
          </p:cNvSpPr>
          <p:nvPr>
            <p:ph type="dt" sz="half" idx="10"/>
          </p:nvPr>
        </p:nvSpPr>
        <p:spPr>
          <a:xfrm>
            <a:off x="628650" y="4767263"/>
            <a:ext cx="2057400" cy="273844"/>
          </a:xfrm>
          <a:prstGeom prst="rect">
            <a:avLst/>
          </a:prstGeom>
        </p:spPr>
        <p:txBody>
          <a:bodyPr/>
          <a:lstStyle/>
          <a:p>
            <a:fld id="{2BC18EC3-B618-4861-826F-C93FDE174D0B}" type="datetimeFigureOut">
              <a:rPr lang="en-US" smtClean="0"/>
              <a:t>3/17/2023</a:t>
            </a:fld>
            <a:endParaRPr lang="en-US"/>
          </a:p>
        </p:txBody>
      </p:sp>
      <p:sp>
        <p:nvSpPr>
          <p:cNvPr id="5" name="Footer Placeholder 4">
            <a:extLst>
              <a:ext uri="{FF2B5EF4-FFF2-40B4-BE49-F238E27FC236}">
                <a16:creationId xmlns:a16="http://schemas.microsoft.com/office/drawing/2014/main" id="{2D97A6D5-66DD-4512-A8F6-E9502A81A8B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8C302E-D310-405E-8F2E-D3A33CD16141}"/>
              </a:ext>
            </a:extLst>
          </p:cNvPr>
          <p:cNvSpPr>
            <a:spLocks noGrp="1"/>
          </p:cNvSpPr>
          <p:nvPr>
            <p:ph type="sldNum" sz="quarter" idx="12"/>
          </p:nvPr>
        </p:nvSpPr>
        <p:spPr>
          <a:xfrm>
            <a:off x="6457950" y="4767263"/>
            <a:ext cx="2057400" cy="273844"/>
          </a:xfrm>
          <a:prstGeom prst="rect">
            <a:avLst/>
          </a:prstGeom>
        </p:spPr>
        <p:txBody>
          <a:bodyPr/>
          <a:lstStyle/>
          <a:p>
            <a:fld id="{A7E7BF42-B909-47A0-8BCB-2EAFC4ADA0EB}" type="slidenum">
              <a:rPr lang="en-US" smtClean="0"/>
              <a:t>‹#›</a:t>
            </a:fld>
            <a:endParaRPr lang="en-US"/>
          </a:p>
        </p:txBody>
      </p:sp>
      <p:sp>
        <p:nvSpPr>
          <p:cNvPr id="8" name="Picture Placeholder 7">
            <a:extLst>
              <a:ext uri="{FF2B5EF4-FFF2-40B4-BE49-F238E27FC236}">
                <a16:creationId xmlns:a16="http://schemas.microsoft.com/office/drawing/2014/main" id="{25342326-B0B2-4535-8C96-4FCA5557A4B4}"/>
              </a:ext>
            </a:extLst>
          </p:cNvPr>
          <p:cNvSpPr>
            <a:spLocks noGrp="1"/>
          </p:cNvSpPr>
          <p:nvPr>
            <p:ph type="pic" sz="quarter" idx="13"/>
          </p:nvPr>
        </p:nvSpPr>
        <p:spPr>
          <a:xfrm>
            <a:off x="139304" y="152400"/>
            <a:ext cx="5257800" cy="3352800"/>
          </a:xfrm>
          <a:prstGeom prst="rect">
            <a:avLst/>
          </a:prstGeom>
        </p:spPr>
        <p:txBody>
          <a:bodyPr/>
          <a:lstStyle/>
          <a:p>
            <a:endParaRPr lang="en-US"/>
          </a:p>
        </p:txBody>
      </p:sp>
    </p:spTree>
    <p:extLst>
      <p:ext uri="{BB962C8B-B14F-4D97-AF65-F5344CB8AC3E}">
        <p14:creationId xmlns:p14="http://schemas.microsoft.com/office/powerpoint/2010/main" val="315904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B0DB-2B8F-466F-8F53-56586158E2D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CB2D78-C041-433E-8C57-B21A99F9B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65BFE5-E23B-4FBC-AC5E-B213C4C906BB}"/>
              </a:ext>
            </a:extLst>
          </p:cNvPr>
          <p:cNvSpPr>
            <a:spLocks noGrp="1"/>
          </p:cNvSpPr>
          <p:nvPr>
            <p:ph type="dt" sz="half" idx="10"/>
          </p:nvPr>
        </p:nvSpPr>
        <p:spPr/>
        <p:txBody>
          <a:bodyPr/>
          <a:lstStyle/>
          <a:p>
            <a:fld id="{ADC36525-63F7-4720-A992-01E3346D04E1}" type="datetimeFigureOut">
              <a:rPr lang="en-NZ" smtClean="0"/>
              <a:t>17/03/2023</a:t>
            </a:fld>
            <a:endParaRPr lang="en-NZ"/>
          </a:p>
        </p:txBody>
      </p:sp>
      <p:sp>
        <p:nvSpPr>
          <p:cNvPr id="5" name="Footer Placeholder 4">
            <a:extLst>
              <a:ext uri="{FF2B5EF4-FFF2-40B4-BE49-F238E27FC236}">
                <a16:creationId xmlns:a16="http://schemas.microsoft.com/office/drawing/2014/main" id="{B329B3BF-BC42-4B39-9982-06D78F3F6B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AE3BD2E-BF6F-4D29-A05D-AD2DECC5260F}"/>
              </a:ext>
            </a:extLst>
          </p:cNvPr>
          <p:cNvSpPr>
            <a:spLocks noGrp="1"/>
          </p:cNvSpPr>
          <p:nvPr>
            <p:ph type="sldNum" sz="quarter" idx="12"/>
          </p:nvPr>
        </p:nvSpPr>
        <p:spPr/>
        <p:txBody>
          <a:bodyPr/>
          <a:lstStyle/>
          <a:p>
            <a:fld id="{FC950275-0B83-4D20-BE6F-0E0666A2F12A}" type="slidenum">
              <a:rPr lang="en-NZ" smtClean="0"/>
              <a:t>‹#›</a:t>
            </a:fld>
            <a:endParaRPr lang="en-NZ"/>
          </a:p>
        </p:txBody>
      </p:sp>
    </p:spTree>
    <p:extLst>
      <p:ext uri="{BB962C8B-B14F-4D97-AF65-F5344CB8AC3E}">
        <p14:creationId xmlns:p14="http://schemas.microsoft.com/office/powerpoint/2010/main" val="327364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A7D9B-6879-EB45-AF45-611E1E1B0BE1}"/>
              </a:ext>
            </a:extLst>
          </p:cNvPr>
          <p:cNvSpPr/>
          <p:nvPr userDrawn="1"/>
        </p:nvSpPr>
        <p:spPr>
          <a:xfrm>
            <a:off x="1" y="0"/>
            <a:ext cx="3125288"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lide Number Placeholder 5">
            <a:extLst>
              <a:ext uri="{FF2B5EF4-FFF2-40B4-BE49-F238E27FC236}">
                <a16:creationId xmlns:a16="http://schemas.microsoft.com/office/drawing/2014/main" id="{379FF5BE-AADA-5A4E-B199-5EA72608F9C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13" name="Straight Connector 12">
            <a:extLst>
              <a:ext uri="{FF2B5EF4-FFF2-40B4-BE49-F238E27FC236}">
                <a16:creationId xmlns:a16="http://schemas.microsoft.com/office/drawing/2014/main" id="{2DCF3546-32EA-5C47-8857-732B37C528C2}"/>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14FA5AA7-D63F-DB40-897D-6DC2B7D6DFB0}"/>
              </a:ext>
            </a:extLst>
          </p:cNvPr>
          <p:cNvSpPr>
            <a:spLocks noGrp="1"/>
          </p:cNvSpPr>
          <p:nvPr>
            <p:ph type="pic" sz="quarter" idx="11"/>
          </p:nvPr>
        </p:nvSpPr>
        <p:spPr>
          <a:xfrm>
            <a:off x="5587582" y="400140"/>
            <a:ext cx="3073037" cy="3213463"/>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pic>
        <p:nvPicPr>
          <p:cNvPr id="17" name="Picture 16">
            <a:extLst>
              <a:ext uri="{FF2B5EF4-FFF2-40B4-BE49-F238E27FC236}">
                <a16:creationId xmlns:a16="http://schemas.microsoft.com/office/drawing/2014/main" id="{0988932B-0891-490B-BE8A-F11A6A8C4B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9168" y="449352"/>
            <a:ext cx="1409784" cy="332669"/>
          </a:xfrm>
          <a:prstGeom prst="rect">
            <a:avLst/>
          </a:prstGeom>
        </p:spPr>
      </p:pic>
    </p:spTree>
    <p:extLst>
      <p:ext uri="{BB962C8B-B14F-4D97-AF65-F5344CB8AC3E}">
        <p14:creationId xmlns:p14="http://schemas.microsoft.com/office/powerpoint/2010/main" val="303216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A7D9B-6879-EB45-AF45-611E1E1B0BE1}"/>
              </a:ext>
            </a:extLst>
          </p:cNvPr>
          <p:cNvSpPr/>
          <p:nvPr userDrawn="1"/>
        </p:nvSpPr>
        <p:spPr>
          <a:xfrm>
            <a:off x="1" y="0"/>
            <a:ext cx="3125288"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lide Number Placeholder 5">
            <a:extLst>
              <a:ext uri="{FF2B5EF4-FFF2-40B4-BE49-F238E27FC236}">
                <a16:creationId xmlns:a16="http://schemas.microsoft.com/office/drawing/2014/main" id="{379FF5BE-AADA-5A4E-B199-5EA72608F9C1}"/>
              </a:ext>
            </a:extLst>
          </p:cNvPr>
          <p:cNvSpPr>
            <a:spLocks noGrp="1"/>
          </p:cNvSpPr>
          <p:nvPr>
            <p:ph type="sldNum" sz="quarter" idx="12"/>
          </p:nvPr>
        </p:nvSpPr>
        <p:spPr>
          <a:xfrm>
            <a:off x="389436" y="4469517"/>
            <a:ext cx="786417" cy="273844"/>
          </a:xfrm>
          <a:prstGeom prst="rect">
            <a:avLst/>
          </a:prstGeom>
        </p:spPr>
        <p:txBody>
          <a:bodyPr/>
          <a:lstStyle>
            <a:lvl1pPr>
              <a:defRPr sz="900" b="0" i="0">
                <a:solidFill>
                  <a:schemeClr val="tx1">
                    <a:lumMod val="65000"/>
                    <a:lumOff val="35000"/>
                  </a:schemeClr>
                </a:solidFill>
                <a:latin typeface="Graphik Light" panose="020B0403030202060203" pitchFamily="34" charset="0"/>
              </a:defRPr>
            </a:lvl1pPr>
          </a:lstStyle>
          <a:p>
            <a:fld id="{00BBA43F-FF41-174B-BCEA-755BAE9A1CFD}" type="slidenum">
              <a:rPr lang="en-US" smtClean="0"/>
              <a:pPr/>
              <a:t>‹#›</a:t>
            </a:fld>
            <a:endParaRPr lang="en-US"/>
          </a:p>
        </p:txBody>
      </p:sp>
      <p:cxnSp>
        <p:nvCxnSpPr>
          <p:cNvPr id="13" name="Straight Connector 12">
            <a:extLst>
              <a:ext uri="{FF2B5EF4-FFF2-40B4-BE49-F238E27FC236}">
                <a16:creationId xmlns:a16="http://schemas.microsoft.com/office/drawing/2014/main" id="{2DCF3546-32EA-5C47-8857-732B37C528C2}"/>
              </a:ext>
            </a:extLst>
          </p:cNvPr>
          <p:cNvCxnSpPr/>
          <p:nvPr userDrawn="1"/>
        </p:nvCxnSpPr>
        <p:spPr>
          <a:xfrm>
            <a:off x="680621" y="4570871"/>
            <a:ext cx="20002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3">
            <a:extLst>
              <a:ext uri="{FF2B5EF4-FFF2-40B4-BE49-F238E27FC236}">
                <a16:creationId xmlns:a16="http://schemas.microsoft.com/office/drawing/2014/main" id="{14FA5AA7-D63F-DB40-897D-6DC2B7D6DFB0}"/>
              </a:ext>
            </a:extLst>
          </p:cNvPr>
          <p:cNvSpPr>
            <a:spLocks noGrp="1"/>
          </p:cNvSpPr>
          <p:nvPr>
            <p:ph type="pic" sz="quarter" idx="11"/>
          </p:nvPr>
        </p:nvSpPr>
        <p:spPr>
          <a:xfrm>
            <a:off x="5587582" y="400140"/>
            <a:ext cx="3073037" cy="3213463"/>
          </a:xfrm>
          <a:prstGeom prst="rect">
            <a:avLst/>
          </a:prstGeom>
          <a:pattFill prst="pct5">
            <a:fgClr>
              <a:schemeClr val="accent1"/>
            </a:fgClr>
            <a:bgClr>
              <a:schemeClr val="bg1"/>
            </a:bgClr>
          </a:pattFill>
        </p:spPr>
        <p:txBody>
          <a:bodyPr>
            <a:normAutofit/>
          </a:bodyPr>
          <a:lstStyle>
            <a:lvl1pPr>
              <a:defRPr sz="900">
                <a:latin typeface="Arial" panose="020B0604020202020204" pitchFamily="34" charset="0"/>
                <a:cs typeface="Arial" panose="020B0604020202020204" pitchFamily="34" charset="0"/>
              </a:defRPr>
            </a:lvl1pPr>
          </a:lstStyle>
          <a:p>
            <a:endParaRPr lang="en-US"/>
          </a:p>
        </p:txBody>
      </p:sp>
      <p:pic>
        <p:nvPicPr>
          <p:cNvPr id="17" name="Picture 16">
            <a:extLst>
              <a:ext uri="{FF2B5EF4-FFF2-40B4-BE49-F238E27FC236}">
                <a16:creationId xmlns:a16="http://schemas.microsoft.com/office/drawing/2014/main" id="{0988932B-0891-490B-BE8A-F11A6A8C4BE0}"/>
              </a:ext>
            </a:extLst>
          </p:cNvPr>
          <p:cNvPicPr>
            <a:picLocks noChangeAspect="1"/>
          </p:cNvPicPr>
          <p:nvPr userDrawn="1"/>
        </p:nvPicPr>
        <p:blipFill>
          <a:blip r:embed="rId2"/>
          <a:srcRect/>
          <a:stretch/>
        </p:blipFill>
        <p:spPr>
          <a:xfrm>
            <a:off x="489168" y="449352"/>
            <a:ext cx="1409784" cy="332669"/>
          </a:xfrm>
          <a:prstGeom prst="rect">
            <a:avLst/>
          </a:prstGeom>
        </p:spPr>
      </p:pic>
    </p:spTree>
    <p:extLst>
      <p:ext uri="{BB962C8B-B14F-4D97-AF65-F5344CB8AC3E}">
        <p14:creationId xmlns:p14="http://schemas.microsoft.com/office/powerpoint/2010/main" val="2456583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dirty="0"/>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5" r:id="rId2"/>
    <p:sldLayoutId id="2147483657" r:id="rId3"/>
    <p:sldLayoutId id="2147484628" r:id="rId4"/>
    <p:sldLayoutId id="2147484632" r:id="rId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55600"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2E0038-6149-40BB-8B5E-3EE5326390CA}"/>
              </a:ext>
            </a:extLst>
          </p:cNvPr>
          <p:cNvSpPr/>
          <p:nvPr userDrawn="1"/>
        </p:nvSpPr>
        <p:spPr>
          <a:xfrm>
            <a:off x="157734" y="3586735"/>
            <a:ext cx="8791956" cy="1396937"/>
          </a:xfrm>
          <a:prstGeom prst="rect">
            <a:avLst/>
          </a:prstGeom>
          <a:solidFill>
            <a:srgbClr val="1B30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07B4BF7F-68F3-4ECC-A48E-EC8E44027140}"/>
              </a:ext>
            </a:extLst>
          </p:cNvPr>
          <p:cNvSpPr>
            <a:spLocks noGrp="1"/>
          </p:cNvSpPr>
          <p:nvPr>
            <p:ph type="title"/>
          </p:nvPr>
        </p:nvSpPr>
        <p:spPr>
          <a:xfrm>
            <a:off x="5554324" y="3770297"/>
            <a:ext cx="3361829" cy="1035527"/>
          </a:xfrm>
          <a:prstGeom prst="rect">
            <a:avLst/>
          </a:prstGeom>
        </p:spPr>
        <p:txBody>
          <a:bodyPr vert="horz" lIns="91440" tIns="45720" rIns="91440" bIns="45720" rtlCol="0" anchor="ctr">
            <a:normAutofit/>
          </a:bodyPr>
          <a:lstStyle/>
          <a:p>
            <a:r>
              <a:rPr lang="en-US"/>
              <a:t>Click to edit Master title style</a:t>
            </a:r>
          </a:p>
        </p:txBody>
      </p:sp>
      <p:sp>
        <p:nvSpPr>
          <p:cNvPr id="4" name="Rectangle 3">
            <a:extLst>
              <a:ext uri="{FF2B5EF4-FFF2-40B4-BE49-F238E27FC236}">
                <a16:creationId xmlns:a16="http://schemas.microsoft.com/office/drawing/2014/main" id="{0DAB3E9F-97EF-43F5-899F-86B7012E54A6}"/>
              </a:ext>
            </a:extLst>
          </p:cNvPr>
          <p:cNvSpPr/>
          <p:nvPr userDrawn="1"/>
        </p:nvSpPr>
        <p:spPr>
          <a:xfrm>
            <a:off x="157734" y="178308"/>
            <a:ext cx="8791956" cy="3358070"/>
          </a:xfrm>
          <a:prstGeom prst="rect">
            <a:avLst/>
          </a:prstGeom>
          <a:solidFill>
            <a:srgbClr val="203B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black and white logo&#10;&#10;Description automatically generated with medium confidence">
            <a:extLst>
              <a:ext uri="{FF2B5EF4-FFF2-40B4-BE49-F238E27FC236}">
                <a16:creationId xmlns:a16="http://schemas.microsoft.com/office/drawing/2014/main" id="{3F3E798E-B2DC-420C-95A5-8795D24CA3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9001" y="4189343"/>
            <a:ext cx="2189158" cy="541242"/>
          </a:xfrm>
          <a:prstGeom prst="rect">
            <a:avLst/>
          </a:prstGeom>
        </p:spPr>
      </p:pic>
    </p:spTree>
    <p:extLst>
      <p:ext uri="{BB962C8B-B14F-4D97-AF65-F5344CB8AC3E}">
        <p14:creationId xmlns:p14="http://schemas.microsoft.com/office/powerpoint/2010/main" val="3507058906"/>
      </p:ext>
    </p:extLst>
  </p:cSld>
  <p:clrMap bg1="lt1" tx1="dk1" bg2="lt2" tx2="dk2" accent1="accent1" accent2="accent2" accent3="accent3" accent4="accent4" accent5="accent5" accent6="accent6" hlink="hlink" folHlink="folHlink"/>
  <p:sldLayoutIdLst>
    <p:sldLayoutId id="2147483661" r:id="rId1"/>
    <p:sldLayoutId id="2147484627" r:id="rId2"/>
  </p:sldLayoutIdLst>
  <p:txStyles>
    <p:titleStyle>
      <a:lvl1pPr algn="l" defTabSz="914400" rtl="0" eaLnBrk="1" latinLnBrk="0" hangingPunct="1">
        <a:lnSpc>
          <a:spcPct val="90000"/>
        </a:lnSpc>
        <a:spcBef>
          <a:spcPct val="0"/>
        </a:spcBef>
        <a:buNone/>
        <a:defRPr sz="4000" kern="1200">
          <a:solidFill>
            <a:schemeClr val="bg1"/>
          </a:solidFill>
          <a:latin typeface="Avenir Next LT Pro" panose="020B05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026271"/>
      </p:ext>
    </p:extLst>
  </p:cSld>
  <p:clrMap bg1="lt1" tx1="dk1" bg2="lt2" tx2="dk2" accent1="accent1" accent2="accent2" accent3="accent3" accent4="accent4" accent5="accent5" accent6="accent6" hlink="hlink" folHlink="folHlink"/>
  <p:sldLayoutIdLst>
    <p:sldLayoutId id="2147484640" r:id="rId1"/>
    <p:sldLayoutId id="2147484666" r:id="rId2"/>
    <p:sldLayoutId id="2147483776" r:id="rId3"/>
    <p:sldLayoutId id="2147484577" r:id="rId4"/>
    <p:sldLayoutId id="2147484629" r:id="rId5"/>
    <p:sldLayoutId id="214748463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351844861"/>
      </p:ext>
    </p:extLst>
  </p:cSld>
  <p:clrMap bg1="lt1" tx1="dk1" bg2="dk2" tx2="lt2" accent1="accent1" accent2="accent2" accent3="accent3" accent4="accent4" accent5="accent5" accent6="accent6" hlink="hlink" folHlink="folHlink"/>
  <p:sldLayoutIdLst>
    <p:sldLayoutId id="2147484626"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474121" algn="l" rtl="0" eaLnBrk="1" hangingPunct="1">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7A600-BC46-48C3-87C9-C37BC69D2FF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C2CCE6-2348-47C2-9912-B554D39F85B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062453-15B0-44D7-9E60-5DCDE276F9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2D4973-7693-4F88-8E04-CF0578AD9E58}" type="datetimeFigureOut">
              <a:rPr lang="en-GB" smtClean="0"/>
              <a:t>17/03/2023</a:t>
            </a:fld>
            <a:endParaRPr lang="en-GB"/>
          </a:p>
        </p:txBody>
      </p:sp>
      <p:sp>
        <p:nvSpPr>
          <p:cNvPr id="5" name="Footer Placeholder 4">
            <a:extLst>
              <a:ext uri="{FF2B5EF4-FFF2-40B4-BE49-F238E27FC236}">
                <a16:creationId xmlns:a16="http://schemas.microsoft.com/office/drawing/2014/main" id="{8ABE19B9-CF8B-4A28-A6AC-56A8BAB8E1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9AB2F8-AFD8-4CBF-A275-D278B686505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527DE3C-A827-4DE2-AF1F-904AB023BA7C}" type="slidenum">
              <a:rPr lang="en-GB" smtClean="0"/>
              <a:t>‹#›</a:t>
            </a:fld>
            <a:endParaRPr lang="en-GB"/>
          </a:p>
        </p:txBody>
      </p:sp>
    </p:spTree>
    <p:extLst>
      <p:ext uri="{BB962C8B-B14F-4D97-AF65-F5344CB8AC3E}">
        <p14:creationId xmlns:p14="http://schemas.microsoft.com/office/powerpoint/2010/main" val="2316482963"/>
      </p:ext>
    </p:extLst>
  </p:cSld>
  <p:clrMap bg1="lt1" tx1="dk1" bg2="lt2" tx2="dk2" accent1="accent1" accent2="accent2" accent3="accent3" accent4="accent4" accent5="accent5" accent6="accent6" hlink="hlink" folHlink="folHlink"/>
  <p:sldLayoutIdLst>
    <p:sldLayoutId id="2147483654" r:id="rId1"/>
    <p:sldLayoutId id="21474846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14.xml"/><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35.sv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ecodesignadvisor.org.nz/wp-content/uploads/2019/11/14-VickiWhite.pd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png"/><Relationship Id="rId2" Type="http://schemas.openxmlformats.org/officeDocument/2006/relationships/notesSlide" Target="../notesSlides/notesSlide15.xml"/><Relationship Id="rId16"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jpeg"/><Relationship Id="rId9" Type="http://schemas.openxmlformats.org/officeDocument/2006/relationships/image" Target="../media/image83.png"/><Relationship Id="rId1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5DA4C-D0A8-46AD-9A27-047EC8AA9004}"/>
              </a:ext>
            </a:extLst>
          </p:cNvPr>
          <p:cNvSpPr txBox="1"/>
          <p:nvPr/>
        </p:nvSpPr>
        <p:spPr>
          <a:xfrm>
            <a:off x="3689864" y="4390210"/>
            <a:ext cx="508325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anose="020B0604020202020204" pitchFamily="34" charset="0"/>
              </a:rPr>
              <a:t>INTRODUCING</a:t>
            </a:r>
          </a:p>
        </p:txBody>
      </p:sp>
      <p:cxnSp>
        <p:nvCxnSpPr>
          <p:cNvPr id="12" name="Straight Connector 11">
            <a:extLst>
              <a:ext uri="{FF2B5EF4-FFF2-40B4-BE49-F238E27FC236}">
                <a16:creationId xmlns:a16="http://schemas.microsoft.com/office/drawing/2014/main" id="{6FF59135-9269-43DA-AD4B-6D0191361A8D}"/>
              </a:ext>
            </a:extLst>
          </p:cNvPr>
          <p:cNvCxnSpPr>
            <a:cxnSpLocks/>
          </p:cNvCxnSpPr>
          <p:nvPr/>
        </p:nvCxnSpPr>
        <p:spPr>
          <a:xfrm flipH="1">
            <a:off x="2599229" y="1633299"/>
            <a:ext cx="5368380" cy="0"/>
          </a:xfrm>
          <a:prstGeom prst="line">
            <a:avLst/>
          </a:prstGeom>
          <a:ln w="38100">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7" name="Content Placeholder 2">
            <a:extLst>
              <a:ext uri="{FF2B5EF4-FFF2-40B4-BE49-F238E27FC236}">
                <a16:creationId xmlns:a16="http://schemas.microsoft.com/office/drawing/2014/main" id="{BF3D4B4E-E992-410C-BD16-51D6354FC4C0}"/>
              </a:ext>
            </a:extLst>
          </p:cNvPr>
          <p:cNvSpPr txBox="1">
            <a:spLocks/>
          </p:cNvSpPr>
          <p:nvPr/>
        </p:nvSpPr>
        <p:spPr>
          <a:xfrm>
            <a:off x="2537897" y="1281329"/>
            <a:ext cx="5083259" cy="1941894"/>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NZ" sz="1575" b="1" i="0"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NZ" sz="1575" b="1" i="0"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50000"/>
              </a:lnSpc>
              <a:spcBef>
                <a:spcPts val="750"/>
              </a:spcBef>
              <a:spcAft>
                <a:spcPts val="0"/>
              </a:spcAft>
              <a:buClrTx/>
              <a:buSzTx/>
              <a:buFont typeface="Arial" panose="020B0604020202020204" pitchFamily="34" charset="0"/>
              <a:buNone/>
              <a:tabLst/>
              <a:defRPr/>
            </a:pPr>
            <a:endParaRPr kumimoji="0" lang="en-NZ" sz="300" b="1" i="0"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NZ" sz="1800" b="1" dirty="0">
                <a:solidFill>
                  <a:srgbClr val="FFFFFF"/>
                </a:solidFill>
                <a:latin typeface="Avenir Next LT Pro" panose="020B0504020202020204" pitchFamily="34" charset="0"/>
              </a:rPr>
              <a:t>Matthew Cutler-Welsh</a:t>
            </a:r>
            <a:r>
              <a:rPr kumimoji="0" lang="en-NZ" sz="1800" b="1" i="0" u="none" strike="noStrike" kern="1200" cap="none" spc="0" normalizeH="0" baseline="0" noProof="0" dirty="0">
                <a:ln>
                  <a:noFill/>
                </a:ln>
                <a:solidFill>
                  <a:srgbClr val="FFFFFF"/>
                </a:solidFill>
                <a:effectLst/>
                <a:uLnTx/>
                <a:uFillTx/>
                <a:latin typeface="Avenir Next LT Pro" panose="020B0504020202020204" pitchFamily="34" charset="0"/>
              </a:rPr>
              <a:t> </a:t>
            </a:r>
            <a:endParaRPr lang="en-NZ" sz="1800" b="1" dirty="0">
              <a:solidFill>
                <a:srgbClr val="FFFFFF"/>
              </a:solidFill>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500" dirty="0">
                <a:solidFill>
                  <a:srgbClr val="FFFFFF"/>
                </a:solidFill>
                <a:latin typeface="Avenir Next LT Pro" panose="020B0504020202020204" pitchFamily="34" charset="0"/>
              </a:rPr>
              <a:t>Senior Manager - Residential </a:t>
            </a:r>
            <a:endParaRPr kumimoji="0" lang="en-US" sz="1500"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500" i="1" dirty="0">
                <a:solidFill>
                  <a:srgbClr val="FFFFFF"/>
                </a:solidFill>
                <a:latin typeface="Avenir Next LT Pro" panose="020B0504020202020204" pitchFamily="34" charset="0"/>
              </a:rPr>
              <a:t>NZGBC</a:t>
            </a:r>
            <a:endParaRPr kumimoji="0" lang="en-NZ" sz="1500" i="1"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NZ" sz="300" i="1" u="none" strike="noStrike" kern="1200" cap="none" spc="0" normalizeH="0" baseline="0" noProof="0" dirty="0">
              <a:ln>
                <a:noFill/>
              </a:ln>
              <a:solidFill>
                <a:srgbClr val="FFFFFF"/>
              </a:solidFill>
              <a:effectLst/>
              <a:uLnTx/>
              <a:uFillTx/>
              <a:latin typeface="Avenir Next LT Pro" panose="020B05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NZ" sz="1575" b="0" i="0" u="none" strike="noStrike" kern="1200" cap="none" spc="0" normalizeH="0" baseline="0" noProof="0" dirty="0">
              <a:ln>
                <a:noFill/>
              </a:ln>
              <a:solidFill>
                <a:srgbClr val="FFFFFF"/>
              </a:solidFill>
              <a:effectLst/>
              <a:uLnTx/>
              <a:uFillTx/>
              <a:latin typeface="Avenir Next LT Pro" panose="020B0504020202020204" pitchFamily="34" charset="0"/>
            </a:endParaRPr>
          </a:p>
        </p:txBody>
      </p:sp>
      <p:pic>
        <p:nvPicPr>
          <p:cNvPr id="1026" name="Picture 2">
            <a:extLst>
              <a:ext uri="{FF2B5EF4-FFF2-40B4-BE49-F238E27FC236}">
                <a16:creationId xmlns:a16="http://schemas.microsoft.com/office/drawing/2014/main" id="{B03DC7E4-1A08-41E1-B97B-96DBBD03A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78" y="1143000"/>
            <a:ext cx="1428750" cy="142875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209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9C75D6-CCC0-5428-4646-96833BFF1AD7}"/>
              </a:ext>
            </a:extLst>
          </p:cNvPr>
          <p:cNvSpPr>
            <a:spLocks noGrp="1"/>
          </p:cNvSpPr>
          <p:nvPr>
            <p:ph type="sldNum" sz="quarter" idx="12"/>
          </p:nvPr>
        </p:nvSpPr>
        <p:spPr/>
        <p:txBody>
          <a:bodyPr/>
          <a:lstStyle/>
          <a:p>
            <a:fld id="{4064BD86-AC55-484C-82B3-5343B8D27F4E}" type="slidenum">
              <a:rPr lang="en-NZ" smtClean="0"/>
              <a:t>10</a:t>
            </a:fld>
            <a:endParaRPr lang="en-NZ"/>
          </a:p>
        </p:txBody>
      </p:sp>
      <p:sp>
        <p:nvSpPr>
          <p:cNvPr id="5" name="Title 3">
            <a:extLst>
              <a:ext uri="{FF2B5EF4-FFF2-40B4-BE49-F238E27FC236}">
                <a16:creationId xmlns:a16="http://schemas.microsoft.com/office/drawing/2014/main" id="{CC7B343A-7BB8-EF5A-0AB4-8B96929DB53E}"/>
              </a:ext>
            </a:extLst>
          </p:cNvPr>
          <p:cNvSpPr txBox="1">
            <a:spLocks/>
          </p:cNvSpPr>
          <p:nvPr/>
        </p:nvSpPr>
        <p:spPr>
          <a:xfrm>
            <a:off x="1143000" y="2150809"/>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err="1">
                <a:latin typeface="+mn-lt"/>
              </a:rPr>
              <a:t>kWh</a:t>
            </a:r>
            <a:r>
              <a:rPr lang="mi-NZ" sz="8000" dirty="0">
                <a:latin typeface="+mn-lt"/>
              </a:rPr>
              <a:t>/m</a:t>
            </a:r>
            <a:r>
              <a:rPr lang="mi-NZ" sz="8000" baseline="30000" dirty="0">
                <a:latin typeface="+mn-lt"/>
              </a:rPr>
              <a:t>2</a:t>
            </a:r>
            <a:r>
              <a:rPr lang="mi-NZ" sz="8000" dirty="0">
                <a:latin typeface="+mn-lt"/>
              </a:rPr>
              <a:t>/</a:t>
            </a:r>
            <a:r>
              <a:rPr lang="mi-NZ" sz="8000" dirty="0" err="1">
                <a:latin typeface="+mn-lt"/>
              </a:rPr>
              <a:t>yr</a:t>
            </a:r>
            <a:endParaRPr lang="en-NZ" sz="8000" dirty="0">
              <a:latin typeface="+mn-lt"/>
            </a:endParaRPr>
          </a:p>
        </p:txBody>
      </p:sp>
    </p:spTree>
    <p:extLst>
      <p:ext uri="{BB962C8B-B14F-4D97-AF65-F5344CB8AC3E}">
        <p14:creationId xmlns:p14="http://schemas.microsoft.com/office/powerpoint/2010/main" val="2686976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1A5E509-C11A-53D3-EFE6-901DE29D0165}"/>
              </a:ext>
            </a:extLst>
          </p:cNvPr>
          <p:cNvGraphicFramePr/>
          <p:nvPr>
            <p:extLst>
              <p:ext uri="{D42A27DB-BD31-4B8C-83A1-F6EECF244321}">
                <p14:modId xmlns:p14="http://schemas.microsoft.com/office/powerpoint/2010/main" val="2691489844"/>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4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graphicEl>
                                              <a:dgm id="{A60C87A7-81DC-4AB8-B1D7-0FECB822E737}"/>
                                            </p:graphic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5">
                                            <p:graphicEl>
                                              <a:dgm id="{660A8DB1-FF66-4851-910C-E9BADE3B1DB2}"/>
                                            </p:graphicEl>
                                          </p:spTgt>
                                        </p:tgtEl>
                                      </p:cBhvr>
                                      <p:by x="150000" y="150000"/>
                                    </p:animScale>
                                  </p:childTnLst>
                                </p:cTn>
                              </p:par>
                              <p:par>
                                <p:cTn id="11" presetID="6" presetClass="emph" presetSubtype="0" fill="hold" grpId="0" nodeType="withEffect">
                                  <p:stCondLst>
                                    <p:cond delay="0"/>
                                  </p:stCondLst>
                                  <p:childTnLst>
                                    <p:animScale>
                                      <p:cBhvr>
                                        <p:cTn id="12" dur="2000" fill="hold"/>
                                        <p:tgtEl>
                                          <p:spTgt spid="5">
                                            <p:graphicEl>
                                              <a:dgm id="{3D1F64DB-4168-4AD2-B734-1AE2DE446193}"/>
                                            </p:graphicEl>
                                          </p:spTgt>
                                        </p:tgtEl>
                                      </p:cBhvr>
                                      <p:by x="150000" y="150000"/>
                                    </p:animScale>
                                  </p:childTnLst>
                                </p:cTn>
                              </p:par>
                              <p:par>
                                <p:cTn id="13" presetID="6" presetClass="emph" presetSubtype="0" fill="hold" grpId="0" nodeType="withEffect">
                                  <p:stCondLst>
                                    <p:cond delay="0"/>
                                  </p:stCondLst>
                                  <p:childTnLst>
                                    <p:animScale>
                                      <p:cBhvr>
                                        <p:cTn id="14" dur="2000" fill="hold"/>
                                        <p:tgtEl>
                                          <p:spTgt spid="5">
                                            <p:graphicEl>
                                              <a:dgm id="{DE0A9C21-A0C9-4BBD-87DF-7707ECC9DB4E}"/>
                                            </p:graphicEl>
                                          </p:spTgt>
                                        </p:tgtEl>
                                      </p:cBhvr>
                                      <p:by x="150000" y="150000"/>
                                    </p:animScale>
                                  </p:childTnLst>
                                </p:cTn>
                              </p:par>
                              <p:par>
                                <p:cTn id="15" presetID="6" presetClass="emph" presetSubtype="0" fill="hold" grpId="0" nodeType="withEffect">
                                  <p:stCondLst>
                                    <p:cond delay="0"/>
                                  </p:stCondLst>
                                  <p:childTnLst>
                                    <p:animScale>
                                      <p:cBhvr>
                                        <p:cTn id="16" dur="2000" fill="hold"/>
                                        <p:tgtEl>
                                          <p:spTgt spid="5">
                                            <p:graphicEl>
                                              <a:dgm id="{B6461A59-C5CF-42F1-B2E5-A9BE6D431BDA}"/>
                                            </p:graphicEl>
                                          </p:spTgt>
                                        </p:tgtEl>
                                      </p:cBhvr>
                                      <p:by x="150000" y="150000"/>
                                    </p:animScale>
                                  </p:childTnLst>
                                </p:cTn>
                              </p:par>
                              <p:par>
                                <p:cTn id="17" presetID="6" presetClass="emph" presetSubtype="0" fill="hold" grpId="0" nodeType="withEffect">
                                  <p:stCondLst>
                                    <p:cond delay="0"/>
                                  </p:stCondLst>
                                  <p:childTnLst>
                                    <p:animScale>
                                      <p:cBhvr>
                                        <p:cTn id="18" dur="2000" fill="hold"/>
                                        <p:tgtEl>
                                          <p:spTgt spid="5">
                                            <p:graphicEl>
                                              <a:dgm id="{F77AFE09-8E70-44BE-945D-58137C3C24F9}"/>
                                            </p:graphicEl>
                                          </p:spTgt>
                                        </p:tgtEl>
                                      </p:cBhvr>
                                      <p:by x="150000" y="150000"/>
                                    </p:animScale>
                                  </p:childTnLst>
                                </p:cTn>
                              </p:par>
                              <p:par>
                                <p:cTn id="19" presetID="6" presetClass="emph" presetSubtype="0" fill="hold" grpId="0" nodeType="withEffect">
                                  <p:stCondLst>
                                    <p:cond delay="0"/>
                                  </p:stCondLst>
                                  <p:childTnLst>
                                    <p:animScale>
                                      <p:cBhvr>
                                        <p:cTn id="20" dur="2000" fill="hold"/>
                                        <p:tgtEl>
                                          <p:spTgt spid="5">
                                            <p:graphicEl>
                                              <a:dgm id="{CF1BBCB9-712D-4DB7-BED3-9CBAC02D5E87}"/>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AtOnc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1A5E509-C11A-53D3-EFE6-901DE29D0165}"/>
              </a:ext>
            </a:extLst>
          </p:cNvPr>
          <p:cNvGraphicFramePr/>
          <p:nvPr>
            <p:extLst>
              <p:ext uri="{D42A27DB-BD31-4B8C-83A1-F6EECF244321}">
                <p14:modId xmlns:p14="http://schemas.microsoft.com/office/powerpoint/2010/main" val="202620516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49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50099-9E93-D3D9-C926-4475F01ED848}"/>
              </a:ext>
            </a:extLst>
          </p:cNvPr>
          <p:cNvPicPr>
            <a:picLocks noChangeAspect="1"/>
          </p:cNvPicPr>
          <p:nvPr/>
        </p:nvPicPr>
        <p:blipFill>
          <a:blip r:embed="rId2"/>
          <a:stretch>
            <a:fillRect/>
          </a:stretch>
        </p:blipFill>
        <p:spPr>
          <a:xfrm>
            <a:off x="3600190" y="1892265"/>
            <a:ext cx="4591286" cy="1358970"/>
          </a:xfrm>
          <a:prstGeom prst="rect">
            <a:avLst/>
          </a:prstGeom>
        </p:spPr>
      </p:pic>
      <p:sp>
        <p:nvSpPr>
          <p:cNvPr id="6" name="TextBox 5">
            <a:extLst>
              <a:ext uri="{FF2B5EF4-FFF2-40B4-BE49-F238E27FC236}">
                <a16:creationId xmlns:a16="http://schemas.microsoft.com/office/drawing/2014/main" id="{2BF07771-12DD-D996-2D8B-A563BCFE69F4}"/>
              </a:ext>
            </a:extLst>
          </p:cNvPr>
          <p:cNvSpPr txBox="1"/>
          <p:nvPr/>
        </p:nvSpPr>
        <p:spPr>
          <a:xfrm>
            <a:off x="251244" y="2340917"/>
            <a:ext cx="2643446" cy="461665"/>
          </a:xfrm>
          <a:prstGeom prst="rect">
            <a:avLst/>
          </a:prstGeom>
          <a:noFill/>
        </p:spPr>
        <p:txBody>
          <a:bodyPr wrap="square" rtlCol="0">
            <a:spAutoFit/>
          </a:bodyPr>
          <a:lstStyle/>
          <a:p>
            <a:pPr algn="ctr"/>
            <a:r>
              <a:rPr lang="en-NZ" sz="2400" b="1" dirty="0">
                <a:latin typeface="Avenir Next LT Pro" panose="020B0504020202020204" pitchFamily="34" charset="0"/>
              </a:rPr>
              <a:t>H1/AS1 5</a:t>
            </a:r>
            <a:r>
              <a:rPr lang="en-NZ" sz="2400" b="1" baseline="30000" dirty="0">
                <a:latin typeface="Avenir Next LT Pro" panose="020B0504020202020204" pitchFamily="34" charset="0"/>
              </a:rPr>
              <a:t>th</a:t>
            </a:r>
            <a:r>
              <a:rPr lang="en-NZ" sz="2400" b="1" dirty="0">
                <a:latin typeface="Avenir Next LT Pro" panose="020B0504020202020204" pitchFamily="34" charset="0"/>
              </a:rPr>
              <a:t> Ed.</a:t>
            </a:r>
          </a:p>
        </p:txBody>
      </p:sp>
      <p:pic>
        <p:nvPicPr>
          <p:cNvPr id="8" name="Picture 7">
            <a:extLst>
              <a:ext uri="{FF2B5EF4-FFF2-40B4-BE49-F238E27FC236}">
                <a16:creationId xmlns:a16="http://schemas.microsoft.com/office/drawing/2014/main" id="{0E037181-A5A1-1297-8392-3D6A8D7409DC}"/>
              </a:ext>
            </a:extLst>
          </p:cNvPr>
          <p:cNvPicPr>
            <a:picLocks noChangeAspect="1"/>
          </p:cNvPicPr>
          <p:nvPr/>
        </p:nvPicPr>
        <p:blipFill>
          <a:blip r:embed="rId3"/>
          <a:stretch>
            <a:fillRect/>
          </a:stretch>
        </p:blipFill>
        <p:spPr>
          <a:xfrm>
            <a:off x="1306253" y="2952769"/>
            <a:ext cx="533427" cy="596931"/>
          </a:xfrm>
          <a:prstGeom prst="rect">
            <a:avLst/>
          </a:prstGeom>
        </p:spPr>
      </p:pic>
      <p:sp>
        <p:nvSpPr>
          <p:cNvPr id="9" name="TextBox 8">
            <a:extLst>
              <a:ext uri="{FF2B5EF4-FFF2-40B4-BE49-F238E27FC236}">
                <a16:creationId xmlns:a16="http://schemas.microsoft.com/office/drawing/2014/main" id="{236F1FA4-F255-83C8-0EDA-64F53AC64725}"/>
              </a:ext>
            </a:extLst>
          </p:cNvPr>
          <p:cNvSpPr txBox="1"/>
          <p:nvPr/>
        </p:nvSpPr>
        <p:spPr>
          <a:xfrm>
            <a:off x="7478973" y="4155743"/>
            <a:ext cx="1665027" cy="584775"/>
          </a:xfrm>
          <a:prstGeom prst="rect">
            <a:avLst/>
          </a:prstGeom>
          <a:noFill/>
        </p:spPr>
        <p:txBody>
          <a:bodyPr wrap="square" rtlCol="0">
            <a:spAutoFit/>
          </a:bodyPr>
          <a:lstStyle/>
          <a:p>
            <a:r>
              <a:rPr lang="en-NZ" sz="3200" dirty="0"/>
              <a:t>Or…</a:t>
            </a:r>
          </a:p>
        </p:txBody>
      </p:sp>
      <p:sp>
        <p:nvSpPr>
          <p:cNvPr id="10" name="TextBox 9">
            <a:extLst>
              <a:ext uri="{FF2B5EF4-FFF2-40B4-BE49-F238E27FC236}">
                <a16:creationId xmlns:a16="http://schemas.microsoft.com/office/drawing/2014/main" id="{672D0780-899B-2648-79A9-84BF1CBA25AA}"/>
              </a:ext>
            </a:extLst>
          </p:cNvPr>
          <p:cNvSpPr txBox="1"/>
          <p:nvPr/>
        </p:nvSpPr>
        <p:spPr>
          <a:xfrm>
            <a:off x="3600190" y="522331"/>
            <a:ext cx="3538740" cy="461665"/>
          </a:xfrm>
          <a:prstGeom prst="rect">
            <a:avLst/>
          </a:prstGeom>
          <a:noFill/>
        </p:spPr>
        <p:txBody>
          <a:bodyPr wrap="square" rtlCol="0">
            <a:spAutoFit/>
          </a:bodyPr>
          <a:lstStyle/>
          <a:p>
            <a:r>
              <a:rPr lang="en-NZ" sz="2400" b="1" dirty="0">
                <a:latin typeface="Avenir Next LT Pro" panose="020B0504020202020204" pitchFamily="34" charset="0"/>
              </a:rPr>
              <a:t>Schedule Method</a:t>
            </a:r>
          </a:p>
        </p:txBody>
      </p:sp>
    </p:spTree>
    <p:extLst>
      <p:ext uri="{BB962C8B-B14F-4D97-AF65-F5344CB8AC3E}">
        <p14:creationId xmlns:p14="http://schemas.microsoft.com/office/powerpoint/2010/main" val="40892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50099-9E93-D3D9-C926-4475F01ED848}"/>
              </a:ext>
            </a:extLst>
          </p:cNvPr>
          <p:cNvPicPr>
            <a:picLocks noChangeAspect="1"/>
          </p:cNvPicPr>
          <p:nvPr/>
        </p:nvPicPr>
        <p:blipFill>
          <a:blip r:embed="rId2"/>
          <a:stretch>
            <a:fillRect/>
          </a:stretch>
        </p:blipFill>
        <p:spPr>
          <a:xfrm>
            <a:off x="3600190" y="1892265"/>
            <a:ext cx="4591286" cy="1358970"/>
          </a:xfrm>
          <a:prstGeom prst="rect">
            <a:avLst/>
          </a:prstGeom>
        </p:spPr>
      </p:pic>
      <p:sp>
        <p:nvSpPr>
          <p:cNvPr id="6" name="TextBox 5">
            <a:extLst>
              <a:ext uri="{FF2B5EF4-FFF2-40B4-BE49-F238E27FC236}">
                <a16:creationId xmlns:a16="http://schemas.microsoft.com/office/drawing/2014/main" id="{2BF07771-12DD-D996-2D8B-A563BCFE69F4}"/>
              </a:ext>
            </a:extLst>
          </p:cNvPr>
          <p:cNvSpPr txBox="1"/>
          <p:nvPr/>
        </p:nvSpPr>
        <p:spPr>
          <a:xfrm>
            <a:off x="251244" y="2340917"/>
            <a:ext cx="2643446" cy="461665"/>
          </a:xfrm>
          <a:prstGeom prst="rect">
            <a:avLst/>
          </a:prstGeom>
          <a:noFill/>
        </p:spPr>
        <p:txBody>
          <a:bodyPr wrap="square" rtlCol="0">
            <a:spAutoFit/>
          </a:bodyPr>
          <a:lstStyle/>
          <a:p>
            <a:pPr algn="ctr"/>
            <a:r>
              <a:rPr lang="en-NZ" sz="2400" b="1" dirty="0">
                <a:latin typeface="Avenir Next LT Pro" panose="020B0504020202020204" pitchFamily="34" charset="0"/>
              </a:rPr>
              <a:t>H1/VM1 5</a:t>
            </a:r>
            <a:r>
              <a:rPr lang="en-NZ" sz="2400" b="1" baseline="30000" dirty="0">
                <a:latin typeface="Avenir Next LT Pro" panose="020B0504020202020204" pitchFamily="34" charset="0"/>
              </a:rPr>
              <a:t>th</a:t>
            </a:r>
            <a:r>
              <a:rPr lang="en-NZ" sz="2400" b="1" dirty="0">
                <a:latin typeface="Avenir Next LT Pro" panose="020B0504020202020204" pitchFamily="34" charset="0"/>
              </a:rPr>
              <a:t> Ed.</a:t>
            </a:r>
          </a:p>
        </p:txBody>
      </p:sp>
      <p:pic>
        <p:nvPicPr>
          <p:cNvPr id="8" name="Picture 7">
            <a:extLst>
              <a:ext uri="{FF2B5EF4-FFF2-40B4-BE49-F238E27FC236}">
                <a16:creationId xmlns:a16="http://schemas.microsoft.com/office/drawing/2014/main" id="{0E037181-A5A1-1297-8392-3D6A8D7409DC}"/>
              </a:ext>
            </a:extLst>
          </p:cNvPr>
          <p:cNvPicPr>
            <a:picLocks noChangeAspect="1"/>
          </p:cNvPicPr>
          <p:nvPr/>
        </p:nvPicPr>
        <p:blipFill>
          <a:blip r:embed="rId3"/>
          <a:stretch>
            <a:fillRect/>
          </a:stretch>
        </p:blipFill>
        <p:spPr>
          <a:xfrm>
            <a:off x="1306253" y="2952769"/>
            <a:ext cx="533427" cy="596931"/>
          </a:xfrm>
          <a:prstGeom prst="rect">
            <a:avLst/>
          </a:prstGeom>
        </p:spPr>
      </p:pic>
      <p:sp>
        <p:nvSpPr>
          <p:cNvPr id="2" name="TextBox 1">
            <a:extLst>
              <a:ext uri="{FF2B5EF4-FFF2-40B4-BE49-F238E27FC236}">
                <a16:creationId xmlns:a16="http://schemas.microsoft.com/office/drawing/2014/main" id="{6D14F802-2D5B-5987-9548-325D68B44978}"/>
              </a:ext>
            </a:extLst>
          </p:cNvPr>
          <p:cNvSpPr txBox="1"/>
          <p:nvPr/>
        </p:nvSpPr>
        <p:spPr>
          <a:xfrm>
            <a:off x="3600190" y="522331"/>
            <a:ext cx="3538740" cy="461665"/>
          </a:xfrm>
          <a:prstGeom prst="rect">
            <a:avLst/>
          </a:prstGeom>
          <a:noFill/>
        </p:spPr>
        <p:txBody>
          <a:bodyPr wrap="square" rtlCol="0">
            <a:spAutoFit/>
          </a:bodyPr>
          <a:lstStyle/>
          <a:p>
            <a:r>
              <a:rPr lang="en-NZ" sz="2400" b="1" dirty="0">
                <a:latin typeface="Avenir Next LT Pro" panose="020B0504020202020204" pitchFamily="34" charset="0"/>
              </a:rPr>
              <a:t>Verification Method</a:t>
            </a:r>
          </a:p>
        </p:txBody>
      </p:sp>
    </p:spTree>
    <p:extLst>
      <p:ext uri="{BB962C8B-B14F-4D97-AF65-F5344CB8AC3E}">
        <p14:creationId xmlns:p14="http://schemas.microsoft.com/office/powerpoint/2010/main" val="2154808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F4C572-0439-8304-CCAB-F0396ECC037A}"/>
              </a:ext>
            </a:extLst>
          </p:cNvPr>
          <p:cNvSpPr txBox="1"/>
          <p:nvPr/>
        </p:nvSpPr>
        <p:spPr>
          <a:xfrm>
            <a:off x="6805960" y="341041"/>
            <a:ext cx="2271132" cy="307777"/>
          </a:xfrm>
          <a:prstGeom prst="rect">
            <a:avLst/>
          </a:prstGeom>
          <a:noFill/>
        </p:spPr>
        <p:txBody>
          <a:bodyPr wrap="square">
            <a:spAutoFit/>
          </a:bodyPr>
          <a:lstStyle/>
          <a:p>
            <a:r>
              <a:rPr lang="en-NZ" dirty="0"/>
              <a:t>nzgbc.h1calculator.org.nz/</a:t>
            </a:r>
          </a:p>
        </p:txBody>
      </p:sp>
      <p:pic>
        <p:nvPicPr>
          <p:cNvPr id="7" name="Picture 6">
            <a:extLst>
              <a:ext uri="{FF2B5EF4-FFF2-40B4-BE49-F238E27FC236}">
                <a16:creationId xmlns:a16="http://schemas.microsoft.com/office/drawing/2014/main" id="{888DE198-B579-5D3D-F61D-F372EBA1200B}"/>
              </a:ext>
            </a:extLst>
          </p:cNvPr>
          <p:cNvPicPr>
            <a:picLocks noChangeAspect="1"/>
          </p:cNvPicPr>
          <p:nvPr/>
        </p:nvPicPr>
        <p:blipFill>
          <a:blip r:embed="rId2"/>
          <a:stretch>
            <a:fillRect/>
          </a:stretch>
        </p:blipFill>
        <p:spPr>
          <a:xfrm>
            <a:off x="0" y="844075"/>
            <a:ext cx="9144000" cy="4451526"/>
          </a:xfrm>
          <a:prstGeom prst="rect">
            <a:avLst/>
          </a:prstGeom>
        </p:spPr>
      </p:pic>
      <p:sp>
        <p:nvSpPr>
          <p:cNvPr id="8" name="Arrow: Right 7">
            <a:extLst>
              <a:ext uri="{FF2B5EF4-FFF2-40B4-BE49-F238E27FC236}">
                <a16:creationId xmlns:a16="http://schemas.microsoft.com/office/drawing/2014/main" id="{06DDB198-A70E-D4E9-4B2C-B5DA031A24B4}"/>
              </a:ext>
            </a:extLst>
          </p:cNvPr>
          <p:cNvSpPr/>
          <p:nvPr/>
        </p:nvSpPr>
        <p:spPr>
          <a:xfrm rot="2497507">
            <a:off x="2797121" y="3514141"/>
            <a:ext cx="1480535" cy="110641"/>
          </a:xfrm>
          <a:prstGeom prst="rightArrow">
            <a:avLst/>
          </a:prstGeom>
          <a:solidFill>
            <a:srgbClr val="FF0000"/>
          </a:solidFill>
          <a:ln>
            <a:solidFill>
              <a:srgbClr val="FC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a:extLst>
              <a:ext uri="{FF2B5EF4-FFF2-40B4-BE49-F238E27FC236}">
                <a16:creationId xmlns:a16="http://schemas.microsoft.com/office/drawing/2014/main" id="{27C20806-606B-A126-0AC2-9B2A65EB4947}"/>
              </a:ext>
            </a:extLst>
          </p:cNvPr>
          <p:cNvSpPr txBox="1"/>
          <p:nvPr/>
        </p:nvSpPr>
        <p:spPr>
          <a:xfrm>
            <a:off x="1821366" y="2679356"/>
            <a:ext cx="1308410" cy="523220"/>
          </a:xfrm>
          <a:prstGeom prst="rect">
            <a:avLst/>
          </a:prstGeom>
          <a:noFill/>
        </p:spPr>
        <p:txBody>
          <a:bodyPr wrap="square" rtlCol="0">
            <a:spAutoFit/>
          </a:bodyPr>
          <a:lstStyle/>
          <a:p>
            <a:pPr algn="ctr"/>
            <a:r>
              <a:rPr lang="en-NZ" b="1" dirty="0">
                <a:solidFill>
                  <a:srgbClr val="FF0000"/>
                </a:solidFill>
              </a:rPr>
              <a:t>Do you need R 6.6?</a:t>
            </a:r>
          </a:p>
        </p:txBody>
      </p:sp>
      <p:sp>
        <p:nvSpPr>
          <p:cNvPr id="10" name="Oval 9">
            <a:extLst>
              <a:ext uri="{FF2B5EF4-FFF2-40B4-BE49-F238E27FC236}">
                <a16:creationId xmlns:a16="http://schemas.microsoft.com/office/drawing/2014/main" id="{7D54590A-E12C-A1EE-4420-72C05B9053D0}"/>
              </a:ext>
            </a:extLst>
          </p:cNvPr>
          <p:cNvSpPr/>
          <p:nvPr/>
        </p:nvSpPr>
        <p:spPr>
          <a:xfrm>
            <a:off x="4411814" y="2926098"/>
            <a:ext cx="1665248" cy="434136"/>
          </a:xfrm>
          <a:prstGeom prst="ellipse">
            <a:avLst/>
          </a:prstGeom>
          <a:noFill/>
          <a:ln w="19050">
            <a:solidFill>
              <a:srgbClr val="FC4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62B78D92-373D-323E-ECFD-EE7783B8F1C3}"/>
              </a:ext>
            </a:extLst>
          </p:cNvPr>
          <p:cNvSpPr txBox="1"/>
          <p:nvPr/>
        </p:nvSpPr>
        <p:spPr>
          <a:xfrm>
            <a:off x="5806068" y="341041"/>
            <a:ext cx="683942" cy="307777"/>
          </a:xfrm>
          <a:prstGeom prst="rect">
            <a:avLst/>
          </a:prstGeom>
          <a:noFill/>
        </p:spPr>
        <p:txBody>
          <a:bodyPr wrap="square" rtlCol="0">
            <a:spAutoFit/>
          </a:bodyPr>
          <a:lstStyle/>
          <a:p>
            <a:pPr algn="r"/>
            <a:r>
              <a:rPr lang="en-NZ" b="1" dirty="0">
                <a:solidFill>
                  <a:srgbClr val="FF0000"/>
                </a:solidFill>
              </a:rPr>
              <a:t>FREE</a:t>
            </a:r>
          </a:p>
        </p:txBody>
      </p:sp>
      <p:cxnSp>
        <p:nvCxnSpPr>
          <p:cNvPr id="3" name="Straight Arrow Connector 2">
            <a:extLst>
              <a:ext uri="{FF2B5EF4-FFF2-40B4-BE49-F238E27FC236}">
                <a16:creationId xmlns:a16="http://schemas.microsoft.com/office/drawing/2014/main" id="{EE16D789-8AC1-077D-B8A4-524D2D301CB0}"/>
              </a:ext>
            </a:extLst>
          </p:cNvPr>
          <p:cNvCxnSpPr>
            <a:cxnSpLocks/>
            <a:stCxn id="2" idx="3"/>
          </p:cNvCxnSpPr>
          <p:nvPr/>
        </p:nvCxnSpPr>
        <p:spPr>
          <a:xfrm>
            <a:off x="6490010" y="494930"/>
            <a:ext cx="3159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50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0EB88-8BEA-B3B5-BBD7-A8B45633ED00}"/>
              </a:ext>
            </a:extLst>
          </p:cNvPr>
          <p:cNvPicPr>
            <a:picLocks noChangeAspect="1"/>
          </p:cNvPicPr>
          <p:nvPr/>
        </p:nvPicPr>
        <p:blipFill>
          <a:blip r:embed="rId2"/>
          <a:stretch>
            <a:fillRect/>
          </a:stretch>
        </p:blipFill>
        <p:spPr>
          <a:xfrm>
            <a:off x="0" y="424075"/>
            <a:ext cx="9144000" cy="4295350"/>
          </a:xfrm>
          <a:prstGeom prst="rect">
            <a:avLst/>
          </a:prstGeom>
        </p:spPr>
      </p:pic>
    </p:spTree>
    <p:extLst>
      <p:ext uri="{BB962C8B-B14F-4D97-AF65-F5344CB8AC3E}">
        <p14:creationId xmlns:p14="http://schemas.microsoft.com/office/powerpoint/2010/main" val="267445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F07771-12DD-D996-2D8B-A563BCFE69F4}"/>
              </a:ext>
            </a:extLst>
          </p:cNvPr>
          <p:cNvSpPr txBox="1"/>
          <p:nvPr/>
        </p:nvSpPr>
        <p:spPr>
          <a:xfrm>
            <a:off x="251244" y="2340917"/>
            <a:ext cx="2643446" cy="461665"/>
          </a:xfrm>
          <a:prstGeom prst="rect">
            <a:avLst/>
          </a:prstGeom>
          <a:noFill/>
        </p:spPr>
        <p:txBody>
          <a:bodyPr wrap="square" rtlCol="0">
            <a:spAutoFit/>
          </a:bodyPr>
          <a:lstStyle/>
          <a:p>
            <a:pPr algn="ctr"/>
            <a:r>
              <a:rPr lang="en-NZ" sz="2400" b="1" dirty="0">
                <a:latin typeface="Avenir Next LT Pro" panose="020B0504020202020204" pitchFamily="34" charset="0"/>
              </a:rPr>
              <a:t>H1/VM1 5</a:t>
            </a:r>
            <a:r>
              <a:rPr lang="en-NZ" sz="2400" b="1" baseline="30000" dirty="0">
                <a:latin typeface="Avenir Next LT Pro" panose="020B0504020202020204" pitchFamily="34" charset="0"/>
              </a:rPr>
              <a:t>th</a:t>
            </a:r>
            <a:r>
              <a:rPr lang="en-NZ" sz="2400" b="1" dirty="0">
                <a:latin typeface="Avenir Next LT Pro" panose="020B0504020202020204" pitchFamily="34" charset="0"/>
              </a:rPr>
              <a:t> Ed.</a:t>
            </a:r>
          </a:p>
        </p:txBody>
      </p:sp>
      <p:pic>
        <p:nvPicPr>
          <p:cNvPr id="8" name="Picture 7">
            <a:extLst>
              <a:ext uri="{FF2B5EF4-FFF2-40B4-BE49-F238E27FC236}">
                <a16:creationId xmlns:a16="http://schemas.microsoft.com/office/drawing/2014/main" id="{0E037181-A5A1-1297-8392-3D6A8D7409DC}"/>
              </a:ext>
            </a:extLst>
          </p:cNvPr>
          <p:cNvPicPr>
            <a:picLocks noChangeAspect="1"/>
          </p:cNvPicPr>
          <p:nvPr/>
        </p:nvPicPr>
        <p:blipFill>
          <a:blip r:embed="rId2"/>
          <a:stretch>
            <a:fillRect/>
          </a:stretch>
        </p:blipFill>
        <p:spPr>
          <a:xfrm>
            <a:off x="1306253" y="1395261"/>
            <a:ext cx="533427" cy="596931"/>
          </a:xfrm>
          <a:prstGeom prst="rect">
            <a:avLst/>
          </a:prstGeom>
        </p:spPr>
      </p:pic>
      <p:pic>
        <p:nvPicPr>
          <p:cNvPr id="3" name="Picture 2">
            <a:extLst>
              <a:ext uri="{FF2B5EF4-FFF2-40B4-BE49-F238E27FC236}">
                <a16:creationId xmlns:a16="http://schemas.microsoft.com/office/drawing/2014/main" id="{5385BF9F-CD80-6F6A-2225-FFFC9AB0C92A}"/>
              </a:ext>
            </a:extLst>
          </p:cNvPr>
          <p:cNvPicPr>
            <a:picLocks noChangeAspect="1"/>
          </p:cNvPicPr>
          <p:nvPr/>
        </p:nvPicPr>
        <p:blipFill>
          <a:blip r:embed="rId3"/>
          <a:stretch>
            <a:fillRect/>
          </a:stretch>
        </p:blipFill>
        <p:spPr>
          <a:xfrm>
            <a:off x="3538652" y="402919"/>
            <a:ext cx="5145549" cy="1290808"/>
          </a:xfrm>
          <a:prstGeom prst="rect">
            <a:avLst/>
          </a:prstGeom>
        </p:spPr>
      </p:pic>
      <p:pic>
        <p:nvPicPr>
          <p:cNvPr id="7" name="Picture 6">
            <a:extLst>
              <a:ext uri="{FF2B5EF4-FFF2-40B4-BE49-F238E27FC236}">
                <a16:creationId xmlns:a16="http://schemas.microsoft.com/office/drawing/2014/main" id="{EAF7CDA9-56DA-EDFB-58A1-77C5160E8F9F}"/>
              </a:ext>
            </a:extLst>
          </p:cNvPr>
          <p:cNvPicPr>
            <a:picLocks noChangeAspect="1"/>
          </p:cNvPicPr>
          <p:nvPr/>
        </p:nvPicPr>
        <p:blipFill>
          <a:blip r:embed="rId4"/>
          <a:stretch>
            <a:fillRect/>
          </a:stretch>
        </p:blipFill>
        <p:spPr>
          <a:xfrm>
            <a:off x="810927" y="2993399"/>
            <a:ext cx="1524078" cy="1282766"/>
          </a:xfrm>
          <a:prstGeom prst="rect">
            <a:avLst/>
          </a:prstGeom>
        </p:spPr>
      </p:pic>
      <p:pic>
        <p:nvPicPr>
          <p:cNvPr id="11" name="Picture 10">
            <a:extLst>
              <a:ext uri="{FF2B5EF4-FFF2-40B4-BE49-F238E27FC236}">
                <a16:creationId xmlns:a16="http://schemas.microsoft.com/office/drawing/2014/main" id="{2B52A55E-783D-AB2E-4FBA-297429CE6971}"/>
              </a:ext>
            </a:extLst>
          </p:cNvPr>
          <p:cNvPicPr>
            <a:picLocks noChangeAspect="1"/>
          </p:cNvPicPr>
          <p:nvPr/>
        </p:nvPicPr>
        <p:blipFill>
          <a:blip r:embed="rId5"/>
          <a:stretch>
            <a:fillRect/>
          </a:stretch>
        </p:blipFill>
        <p:spPr>
          <a:xfrm>
            <a:off x="4791451" y="2406640"/>
            <a:ext cx="3892750" cy="330217"/>
          </a:xfrm>
          <a:prstGeom prst="rect">
            <a:avLst/>
          </a:prstGeom>
        </p:spPr>
      </p:pic>
      <p:pic>
        <p:nvPicPr>
          <p:cNvPr id="13" name="Picture 12">
            <a:extLst>
              <a:ext uri="{FF2B5EF4-FFF2-40B4-BE49-F238E27FC236}">
                <a16:creationId xmlns:a16="http://schemas.microsoft.com/office/drawing/2014/main" id="{83793CD8-6229-F034-7171-2EC7F447DFB7}"/>
              </a:ext>
            </a:extLst>
          </p:cNvPr>
          <p:cNvPicPr>
            <a:picLocks noChangeAspect="1"/>
          </p:cNvPicPr>
          <p:nvPr/>
        </p:nvPicPr>
        <p:blipFill>
          <a:blip r:embed="rId6"/>
          <a:stretch>
            <a:fillRect/>
          </a:stretch>
        </p:blipFill>
        <p:spPr>
          <a:xfrm>
            <a:off x="3921456" y="2886960"/>
            <a:ext cx="4762745" cy="1701887"/>
          </a:xfrm>
          <a:prstGeom prst="rect">
            <a:avLst/>
          </a:prstGeom>
        </p:spPr>
      </p:pic>
      <p:cxnSp>
        <p:nvCxnSpPr>
          <p:cNvPr id="15" name="Straight Connector 14">
            <a:extLst>
              <a:ext uri="{FF2B5EF4-FFF2-40B4-BE49-F238E27FC236}">
                <a16:creationId xmlns:a16="http://schemas.microsoft.com/office/drawing/2014/main" id="{C408D4A4-2632-82B4-13E4-C12A8356B548}"/>
              </a:ext>
            </a:extLst>
          </p:cNvPr>
          <p:cNvCxnSpPr/>
          <p:nvPr/>
        </p:nvCxnSpPr>
        <p:spPr>
          <a:xfrm>
            <a:off x="6302828" y="1308410"/>
            <a:ext cx="199367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1C737C-A3ED-72DD-DEDF-468D8EA25C18}"/>
              </a:ext>
            </a:extLst>
          </p:cNvPr>
          <p:cNvCxnSpPr>
            <a:cxnSpLocks/>
          </p:cNvCxnSpPr>
          <p:nvPr/>
        </p:nvCxnSpPr>
        <p:spPr>
          <a:xfrm>
            <a:off x="4172946" y="1434791"/>
            <a:ext cx="212988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5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9A299-E277-4D45-8820-DC7E717C8CB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smtClean="0"/>
              <a:pPr/>
              <a:t>18</a:t>
            </a:fld>
            <a:endParaRPr lang="en-US"/>
          </a:p>
        </p:txBody>
      </p:sp>
      <p:pic>
        <p:nvPicPr>
          <p:cNvPr id="9" name="Picture 8">
            <a:extLst>
              <a:ext uri="{FF2B5EF4-FFF2-40B4-BE49-F238E27FC236}">
                <a16:creationId xmlns:a16="http://schemas.microsoft.com/office/drawing/2014/main" id="{DD37C81B-2EAB-4E8C-A750-1BB018C70B22}"/>
              </a:ext>
            </a:extLst>
          </p:cNvPr>
          <p:cNvPicPr>
            <a:picLocks noChangeAspect="1"/>
          </p:cNvPicPr>
          <p:nvPr/>
        </p:nvPicPr>
        <p:blipFill>
          <a:blip r:embed="rId2"/>
          <a:stretch>
            <a:fillRect/>
          </a:stretch>
        </p:blipFill>
        <p:spPr>
          <a:xfrm>
            <a:off x="3404731" y="1835212"/>
            <a:ext cx="1324100" cy="1324100"/>
          </a:xfrm>
          <a:prstGeom prst="rect">
            <a:avLst/>
          </a:prstGeom>
        </p:spPr>
      </p:pic>
      <p:pic>
        <p:nvPicPr>
          <p:cNvPr id="11" name="Picture 10">
            <a:extLst>
              <a:ext uri="{FF2B5EF4-FFF2-40B4-BE49-F238E27FC236}">
                <a16:creationId xmlns:a16="http://schemas.microsoft.com/office/drawing/2014/main" id="{7828ABCC-7A0D-4EC8-81E7-9DD8FE5C86F7}"/>
              </a:ext>
            </a:extLst>
          </p:cNvPr>
          <p:cNvPicPr>
            <a:picLocks noChangeAspect="1"/>
          </p:cNvPicPr>
          <p:nvPr/>
        </p:nvPicPr>
        <p:blipFill>
          <a:blip r:embed="rId3"/>
          <a:stretch>
            <a:fillRect/>
          </a:stretch>
        </p:blipFill>
        <p:spPr>
          <a:xfrm>
            <a:off x="3479067" y="169967"/>
            <a:ext cx="1249764" cy="1324100"/>
          </a:xfrm>
          <a:prstGeom prst="rect">
            <a:avLst/>
          </a:prstGeom>
        </p:spPr>
      </p:pic>
      <p:pic>
        <p:nvPicPr>
          <p:cNvPr id="1026" name="Picture 2" descr="11,521 Carbon Dioxide Illustrations &amp;amp; Clip Art - iStock">
            <a:extLst>
              <a:ext uri="{FF2B5EF4-FFF2-40B4-BE49-F238E27FC236}">
                <a16:creationId xmlns:a16="http://schemas.microsoft.com/office/drawing/2014/main" id="{F02B162C-1366-4BC5-BC93-FC19BCE35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31" t="20788" r="10358" b="24309"/>
          <a:stretch/>
        </p:blipFill>
        <p:spPr bwMode="auto">
          <a:xfrm>
            <a:off x="3387097" y="3500458"/>
            <a:ext cx="1433705" cy="1007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BC2EB-4BD5-4B0A-BA3B-A941DB801136}"/>
              </a:ext>
            </a:extLst>
          </p:cNvPr>
          <p:cNvSpPr txBox="1"/>
          <p:nvPr/>
        </p:nvSpPr>
        <p:spPr>
          <a:xfrm>
            <a:off x="389436" y="1798461"/>
            <a:ext cx="251449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0"/>
                <a:ea typeface="+mn-ea"/>
                <a:cs typeface="+mn-cs"/>
              </a:rPr>
              <a:t>Homestar </a:t>
            </a:r>
            <a:r>
              <a:rPr kumimoji="0" lang="en-NZ" sz="2400" b="1" i="0" u="none" strike="noStrike" kern="1200" cap="none" spc="0" normalizeH="0" baseline="0" noProof="0" dirty="0">
                <a:ln>
                  <a:noFill/>
                </a:ln>
                <a:solidFill>
                  <a:schemeClr val="bg1">
                    <a:lumMod val="65000"/>
                  </a:schemeClr>
                </a:solidFill>
                <a:effectLst/>
                <a:uLnTx/>
                <a:uFillTx/>
                <a:latin typeface="Avenir Next LT Pro" panose="020B0504020202020204" pitchFamily="34" charset="0"/>
                <a:ea typeface="+mn-ea"/>
                <a:cs typeface="+mn-cs"/>
              </a:rPr>
              <a:t>v5</a:t>
            </a:r>
          </a:p>
        </p:txBody>
      </p:sp>
      <p:sp>
        <p:nvSpPr>
          <p:cNvPr id="14" name="TextBox 13">
            <a:extLst>
              <a:ext uri="{FF2B5EF4-FFF2-40B4-BE49-F238E27FC236}">
                <a16:creationId xmlns:a16="http://schemas.microsoft.com/office/drawing/2014/main" id="{45C10569-DB47-44F3-A0D3-FC49091372AF}"/>
              </a:ext>
            </a:extLst>
          </p:cNvPr>
          <p:cNvSpPr txBox="1"/>
          <p:nvPr/>
        </p:nvSpPr>
        <p:spPr>
          <a:xfrm>
            <a:off x="5289487" y="3838712"/>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C</a:t>
            </a:r>
            <a:r>
              <a:rPr lang="en-NZ" sz="2700" dirty="0"/>
              <a:t>arbon</a:t>
            </a:r>
          </a:p>
        </p:txBody>
      </p:sp>
      <p:sp>
        <p:nvSpPr>
          <p:cNvPr id="17" name="TextBox 16">
            <a:extLst>
              <a:ext uri="{FF2B5EF4-FFF2-40B4-BE49-F238E27FC236}">
                <a16:creationId xmlns:a16="http://schemas.microsoft.com/office/drawing/2014/main" id="{BD0B5F85-4705-46D9-8545-C7F5D087B416}"/>
              </a:ext>
            </a:extLst>
          </p:cNvPr>
          <p:cNvSpPr txBox="1"/>
          <p:nvPr/>
        </p:nvSpPr>
        <p:spPr>
          <a:xfrm>
            <a:off x="5289487" y="2157837"/>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mi-NZ" sz="2700" b="1" dirty="0" err="1">
                <a:latin typeface="+mj-lt"/>
              </a:rPr>
              <a:t>B</a:t>
            </a:r>
            <a:r>
              <a:rPr lang="mi-NZ" sz="2700" dirty="0" err="1"/>
              <a:t>ridges</a:t>
            </a:r>
            <a:endParaRPr lang="en-NZ" sz="2700" dirty="0"/>
          </a:p>
        </p:txBody>
      </p:sp>
      <p:sp>
        <p:nvSpPr>
          <p:cNvPr id="18" name="TextBox 17">
            <a:extLst>
              <a:ext uri="{FF2B5EF4-FFF2-40B4-BE49-F238E27FC236}">
                <a16:creationId xmlns:a16="http://schemas.microsoft.com/office/drawing/2014/main" id="{7D6B0E44-0EB1-4B70-A6CC-AE350D023038}"/>
              </a:ext>
            </a:extLst>
          </p:cNvPr>
          <p:cNvSpPr txBox="1"/>
          <p:nvPr/>
        </p:nvSpPr>
        <p:spPr>
          <a:xfrm>
            <a:off x="5289487" y="476962"/>
            <a:ext cx="3456161"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A</a:t>
            </a:r>
            <a:r>
              <a:rPr lang="en-NZ" sz="2700" dirty="0"/>
              <a:t>ir</a:t>
            </a:r>
          </a:p>
        </p:txBody>
      </p:sp>
    </p:spTree>
    <p:extLst>
      <p:ext uri="{BB962C8B-B14F-4D97-AF65-F5344CB8AC3E}">
        <p14:creationId xmlns:p14="http://schemas.microsoft.com/office/powerpoint/2010/main" val="14266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9A299-E277-4D45-8820-DC7E717C8CB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smtClean="0"/>
              <a:pPr/>
              <a:t>19</a:t>
            </a:fld>
            <a:endParaRPr lang="en-US"/>
          </a:p>
        </p:txBody>
      </p:sp>
      <p:pic>
        <p:nvPicPr>
          <p:cNvPr id="11" name="Picture 10">
            <a:extLst>
              <a:ext uri="{FF2B5EF4-FFF2-40B4-BE49-F238E27FC236}">
                <a16:creationId xmlns:a16="http://schemas.microsoft.com/office/drawing/2014/main" id="{7828ABCC-7A0D-4EC8-81E7-9DD8FE5C86F7}"/>
              </a:ext>
            </a:extLst>
          </p:cNvPr>
          <p:cNvPicPr>
            <a:picLocks noChangeAspect="1"/>
          </p:cNvPicPr>
          <p:nvPr/>
        </p:nvPicPr>
        <p:blipFill>
          <a:blip r:embed="rId2"/>
          <a:stretch>
            <a:fillRect/>
          </a:stretch>
        </p:blipFill>
        <p:spPr>
          <a:xfrm>
            <a:off x="3479067" y="169967"/>
            <a:ext cx="1249764" cy="1324100"/>
          </a:xfrm>
          <a:prstGeom prst="rect">
            <a:avLst/>
          </a:prstGeom>
        </p:spPr>
      </p:pic>
      <p:sp>
        <p:nvSpPr>
          <p:cNvPr id="15" name="TextBox 14">
            <a:extLst>
              <a:ext uri="{FF2B5EF4-FFF2-40B4-BE49-F238E27FC236}">
                <a16:creationId xmlns:a16="http://schemas.microsoft.com/office/drawing/2014/main" id="{9FBBC2EB-4BD5-4B0A-BA3B-A941DB801136}"/>
              </a:ext>
            </a:extLst>
          </p:cNvPr>
          <p:cNvSpPr txBox="1"/>
          <p:nvPr/>
        </p:nvSpPr>
        <p:spPr>
          <a:xfrm>
            <a:off x="389436" y="1798461"/>
            <a:ext cx="251449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0"/>
                <a:ea typeface="+mn-ea"/>
                <a:cs typeface="+mn-cs"/>
              </a:rPr>
              <a:t>Homestar </a:t>
            </a:r>
            <a:r>
              <a:rPr kumimoji="0" lang="en-NZ" sz="2400" b="1" i="0" u="none" strike="noStrike" kern="1200" cap="none" spc="0" normalizeH="0" baseline="0" noProof="0" dirty="0">
                <a:ln>
                  <a:noFill/>
                </a:ln>
                <a:solidFill>
                  <a:schemeClr val="bg1">
                    <a:lumMod val="65000"/>
                  </a:schemeClr>
                </a:solidFill>
                <a:effectLst/>
                <a:uLnTx/>
                <a:uFillTx/>
                <a:latin typeface="Avenir Next LT Pro" panose="020B0504020202020204" pitchFamily="34" charset="0"/>
                <a:ea typeface="+mn-ea"/>
                <a:cs typeface="+mn-cs"/>
              </a:rPr>
              <a:t>v5</a:t>
            </a:r>
          </a:p>
        </p:txBody>
      </p:sp>
      <p:sp>
        <p:nvSpPr>
          <p:cNvPr id="18" name="TextBox 17">
            <a:extLst>
              <a:ext uri="{FF2B5EF4-FFF2-40B4-BE49-F238E27FC236}">
                <a16:creationId xmlns:a16="http://schemas.microsoft.com/office/drawing/2014/main" id="{7D6B0E44-0EB1-4B70-A6CC-AE350D023038}"/>
              </a:ext>
            </a:extLst>
          </p:cNvPr>
          <p:cNvSpPr txBox="1"/>
          <p:nvPr/>
        </p:nvSpPr>
        <p:spPr>
          <a:xfrm>
            <a:off x="5289487" y="476962"/>
            <a:ext cx="3456161"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A</a:t>
            </a:r>
            <a:r>
              <a:rPr lang="en-NZ" sz="2700" dirty="0"/>
              <a:t>ir</a:t>
            </a:r>
          </a:p>
        </p:txBody>
      </p:sp>
    </p:spTree>
    <p:extLst>
      <p:ext uri="{BB962C8B-B14F-4D97-AF65-F5344CB8AC3E}">
        <p14:creationId xmlns:p14="http://schemas.microsoft.com/office/powerpoint/2010/main" val="224024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beach, outdoor, sand&#10;&#10;Description automatically generated">
            <a:extLst>
              <a:ext uri="{FF2B5EF4-FFF2-40B4-BE49-F238E27FC236}">
                <a16:creationId xmlns:a16="http://schemas.microsoft.com/office/drawing/2014/main" id="{F01CB2BE-410A-3204-6174-D73B770B52FC}"/>
              </a:ext>
            </a:extLst>
          </p:cNvPr>
          <p:cNvPicPr>
            <a:picLocks noGrp="1" noChangeAspect="1"/>
          </p:cNvPicPr>
          <p:nvPr>
            <p:ph idx="4294967295"/>
          </p:nvPr>
        </p:nvPicPr>
        <p:blipFill>
          <a:blip r:embed="rId3"/>
          <a:stretch>
            <a:fillRect/>
          </a:stretch>
        </p:blipFill>
        <p:spPr>
          <a:xfrm>
            <a:off x="0" y="0"/>
            <a:ext cx="6127750" cy="2759075"/>
          </a:xfrm>
        </p:spPr>
      </p:pic>
      <p:pic>
        <p:nvPicPr>
          <p:cNvPr id="11" name="Picture 10" descr="A picture containing indoor, dirty&#10;&#10;Description automatically generated">
            <a:extLst>
              <a:ext uri="{FF2B5EF4-FFF2-40B4-BE49-F238E27FC236}">
                <a16:creationId xmlns:a16="http://schemas.microsoft.com/office/drawing/2014/main" id="{F2FC4391-FBAE-7C31-48CC-85B648A39087}"/>
              </a:ext>
            </a:extLst>
          </p:cNvPr>
          <p:cNvPicPr>
            <a:picLocks noChangeAspect="1"/>
          </p:cNvPicPr>
          <p:nvPr/>
        </p:nvPicPr>
        <p:blipFill>
          <a:blip r:embed="rId4"/>
          <a:stretch>
            <a:fillRect/>
          </a:stretch>
        </p:blipFill>
        <p:spPr>
          <a:xfrm>
            <a:off x="3117348" y="2759854"/>
            <a:ext cx="6261172" cy="2820012"/>
          </a:xfrm>
          <a:prstGeom prst="rect">
            <a:avLst/>
          </a:prstGeom>
        </p:spPr>
      </p:pic>
    </p:spTree>
    <p:extLst>
      <p:ext uri="{BB962C8B-B14F-4D97-AF65-F5344CB8AC3E}">
        <p14:creationId xmlns:p14="http://schemas.microsoft.com/office/powerpoint/2010/main" val="322864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9C75D6-CCC0-5428-4646-96833BFF1AD7}"/>
              </a:ext>
            </a:extLst>
          </p:cNvPr>
          <p:cNvSpPr>
            <a:spLocks noGrp="1"/>
          </p:cNvSpPr>
          <p:nvPr>
            <p:ph type="sldNum" sz="quarter" idx="12"/>
          </p:nvPr>
        </p:nvSpPr>
        <p:spPr/>
        <p:txBody>
          <a:bodyPr/>
          <a:lstStyle/>
          <a:p>
            <a:fld id="{4064BD86-AC55-484C-82B3-5343B8D27F4E}" type="slidenum">
              <a:rPr lang="en-NZ" smtClean="0"/>
              <a:t>20</a:t>
            </a:fld>
            <a:endParaRPr lang="en-NZ"/>
          </a:p>
        </p:txBody>
      </p:sp>
      <p:sp>
        <p:nvSpPr>
          <p:cNvPr id="5" name="Title 3">
            <a:extLst>
              <a:ext uri="{FF2B5EF4-FFF2-40B4-BE49-F238E27FC236}">
                <a16:creationId xmlns:a16="http://schemas.microsoft.com/office/drawing/2014/main" id="{CC7B343A-7BB8-EF5A-0AB4-8B96929DB53E}"/>
              </a:ext>
            </a:extLst>
          </p:cNvPr>
          <p:cNvSpPr txBox="1">
            <a:spLocks/>
          </p:cNvSpPr>
          <p:nvPr/>
        </p:nvSpPr>
        <p:spPr>
          <a:xfrm>
            <a:off x="1143000" y="2150809"/>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a:latin typeface="+mn-lt"/>
              </a:rPr>
              <a:t>0.35</a:t>
            </a:r>
            <a:endParaRPr lang="en-NZ" sz="8000" baseline="30000" dirty="0">
              <a:latin typeface="+mn-lt"/>
            </a:endParaRPr>
          </a:p>
        </p:txBody>
      </p:sp>
    </p:spTree>
    <p:extLst>
      <p:ext uri="{BB962C8B-B14F-4D97-AF65-F5344CB8AC3E}">
        <p14:creationId xmlns:p14="http://schemas.microsoft.com/office/powerpoint/2010/main" val="2291129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9C75D6-CCC0-5428-4646-96833BFF1AD7}"/>
              </a:ext>
            </a:extLst>
          </p:cNvPr>
          <p:cNvSpPr>
            <a:spLocks noGrp="1"/>
          </p:cNvSpPr>
          <p:nvPr>
            <p:ph type="sldNum" sz="quarter" idx="12"/>
          </p:nvPr>
        </p:nvSpPr>
        <p:spPr/>
        <p:txBody>
          <a:bodyPr/>
          <a:lstStyle/>
          <a:p>
            <a:fld id="{4064BD86-AC55-484C-82B3-5343B8D27F4E}" type="slidenum">
              <a:rPr lang="en-NZ" smtClean="0"/>
              <a:t>21</a:t>
            </a:fld>
            <a:endParaRPr lang="en-NZ"/>
          </a:p>
        </p:txBody>
      </p:sp>
      <p:sp>
        <p:nvSpPr>
          <p:cNvPr id="5" name="Title 3">
            <a:extLst>
              <a:ext uri="{FF2B5EF4-FFF2-40B4-BE49-F238E27FC236}">
                <a16:creationId xmlns:a16="http://schemas.microsoft.com/office/drawing/2014/main" id="{CC7B343A-7BB8-EF5A-0AB4-8B96929DB53E}"/>
              </a:ext>
            </a:extLst>
          </p:cNvPr>
          <p:cNvSpPr txBox="1">
            <a:spLocks/>
          </p:cNvSpPr>
          <p:nvPr/>
        </p:nvSpPr>
        <p:spPr>
          <a:xfrm>
            <a:off x="1143000" y="2150809"/>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a:latin typeface="+mn-lt"/>
              </a:rPr>
              <a:t>0.35 ACH</a:t>
            </a:r>
            <a:endParaRPr lang="en-NZ" sz="8000" baseline="30000" dirty="0">
              <a:latin typeface="+mn-lt"/>
            </a:endParaRPr>
          </a:p>
        </p:txBody>
      </p:sp>
      <p:sp>
        <p:nvSpPr>
          <p:cNvPr id="2" name="Title 3">
            <a:extLst>
              <a:ext uri="{FF2B5EF4-FFF2-40B4-BE49-F238E27FC236}">
                <a16:creationId xmlns:a16="http://schemas.microsoft.com/office/drawing/2014/main" id="{578B2635-99F4-72BF-F911-DBF87B63BB8B}"/>
              </a:ext>
            </a:extLst>
          </p:cNvPr>
          <p:cNvSpPr txBox="1">
            <a:spLocks/>
          </p:cNvSpPr>
          <p:nvPr/>
        </p:nvSpPr>
        <p:spPr>
          <a:xfrm>
            <a:off x="1143000" y="3295584"/>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a:latin typeface="+mn-lt"/>
              </a:rPr>
              <a:t>7.5 L/s</a:t>
            </a:r>
            <a:endParaRPr lang="en-NZ" sz="8000" baseline="30000" dirty="0">
              <a:latin typeface="+mn-lt"/>
            </a:endParaRPr>
          </a:p>
        </p:txBody>
      </p:sp>
      <p:sp>
        <p:nvSpPr>
          <p:cNvPr id="3" name="TextBox 2">
            <a:extLst>
              <a:ext uri="{FF2B5EF4-FFF2-40B4-BE49-F238E27FC236}">
                <a16:creationId xmlns:a16="http://schemas.microsoft.com/office/drawing/2014/main" id="{CD0FF1B1-DAEE-4D5B-6647-19031C7E1C93}"/>
              </a:ext>
            </a:extLst>
          </p:cNvPr>
          <p:cNvSpPr txBox="1"/>
          <p:nvPr/>
        </p:nvSpPr>
        <p:spPr>
          <a:xfrm>
            <a:off x="6257366" y="227094"/>
            <a:ext cx="2671482" cy="307777"/>
          </a:xfrm>
          <a:prstGeom prst="rect">
            <a:avLst/>
          </a:prstGeom>
          <a:noFill/>
        </p:spPr>
        <p:txBody>
          <a:bodyPr wrap="square" rtlCol="0">
            <a:spAutoFit/>
          </a:bodyPr>
          <a:lstStyle/>
          <a:p>
            <a:pPr algn="r"/>
            <a:r>
              <a:rPr lang="mi-NZ" dirty="0"/>
              <a:t>NZS 4303:1990 </a:t>
            </a:r>
            <a:r>
              <a:rPr lang="mi-NZ" dirty="0" err="1"/>
              <a:t>Table</a:t>
            </a:r>
            <a:r>
              <a:rPr lang="mi-NZ" dirty="0"/>
              <a:t> 2</a:t>
            </a:r>
            <a:endParaRPr lang="en-NZ" dirty="0"/>
          </a:p>
        </p:txBody>
      </p:sp>
    </p:spTree>
    <p:extLst>
      <p:ext uri="{BB962C8B-B14F-4D97-AF65-F5344CB8AC3E}">
        <p14:creationId xmlns:p14="http://schemas.microsoft.com/office/powerpoint/2010/main" val="1898092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D31DC-58B8-F6DD-6C4B-74AB2B86D1F2}"/>
              </a:ext>
            </a:extLst>
          </p:cNvPr>
          <p:cNvSpPr>
            <a:spLocks noGrp="1"/>
          </p:cNvSpPr>
          <p:nvPr>
            <p:ph type="sldNum" sz="quarter" idx="12"/>
          </p:nvPr>
        </p:nvSpPr>
        <p:spPr/>
        <p:txBody>
          <a:bodyPr/>
          <a:lstStyle/>
          <a:p>
            <a:pPr defTabSz="685800">
              <a:buClrTx/>
            </a:pPr>
            <a:fld id="{00BBA43F-FF41-174B-BCEA-755BAE9A1CFD}" type="slidenum">
              <a:rPr lang="en-US" kern="1200">
                <a:solidFill>
                  <a:prstClr val="black">
                    <a:lumMod val="65000"/>
                    <a:lumOff val="35000"/>
                  </a:prstClr>
                </a:solidFill>
                <a:ea typeface="+mn-ea"/>
                <a:cs typeface="+mn-cs"/>
              </a:rPr>
              <a:pPr defTabSz="685800">
                <a:buClrTx/>
              </a:pPr>
              <a:t>22</a:t>
            </a:fld>
            <a:endParaRPr lang="en-US" kern="1200">
              <a:solidFill>
                <a:prstClr val="black">
                  <a:lumMod val="65000"/>
                  <a:lumOff val="35000"/>
                </a:prstClr>
              </a:solidFill>
              <a:ea typeface="+mn-ea"/>
              <a:cs typeface="+mn-cs"/>
            </a:endParaRPr>
          </a:p>
        </p:txBody>
      </p:sp>
      <p:pic>
        <p:nvPicPr>
          <p:cNvPr id="5" name="Picture 4">
            <a:extLst>
              <a:ext uri="{FF2B5EF4-FFF2-40B4-BE49-F238E27FC236}">
                <a16:creationId xmlns:a16="http://schemas.microsoft.com/office/drawing/2014/main" id="{746F330C-A290-6209-B8A9-0800E0F79119}"/>
              </a:ext>
            </a:extLst>
          </p:cNvPr>
          <p:cNvPicPr>
            <a:picLocks noChangeAspect="1"/>
          </p:cNvPicPr>
          <p:nvPr/>
        </p:nvPicPr>
        <p:blipFill rotWithShape="1">
          <a:blip r:embed="rId3"/>
          <a:srcRect l="6560" t="7591" r="5484" b="7793"/>
          <a:stretch/>
        </p:blipFill>
        <p:spPr>
          <a:xfrm>
            <a:off x="238533" y="1175652"/>
            <a:ext cx="2582868" cy="3172943"/>
          </a:xfrm>
          <a:prstGeom prst="rect">
            <a:avLst/>
          </a:prstGeom>
          <a:solidFill>
            <a:srgbClr val="FFFFFF">
              <a:shade val="85000"/>
            </a:srgbClr>
          </a:solidFill>
          <a:ln w="3175" cap="sq">
            <a:solidFill>
              <a:schemeClr val="tx1"/>
            </a:solidFill>
            <a:miter lim="800000"/>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FA13D10-4830-EFF1-6153-4C4315455594}"/>
              </a:ext>
            </a:extLst>
          </p:cNvPr>
          <p:cNvSpPr txBox="1"/>
          <p:nvPr/>
        </p:nvSpPr>
        <p:spPr>
          <a:xfrm>
            <a:off x="3399775" y="1052079"/>
            <a:ext cx="3941402" cy="1477328"/>
          </a:xfrm>
          <a:prstGeom prst="rect">
            <a:avLst/>
          </a:prstGeom>
          <a:noFill/>
        </p:spPr>
        <p:txBody>
          <a:bodyPr wrap="square">
            <a:spAutoFit/>
          </a:bodyPr>
          <a:lstStyle/>
          <a:p>
            <a:pPr defTabSz="685800">
              <a:buClrTx/>
            </a:pPr>
            <a:r>
              <a:rPr lang="en-US" sz="1800" i="1" kern="1200" dirty="0">
                <a:solidFill>
                  <a:prstClr val="black"/>
                </a:solidFill>
                <a:latin typeface="Avenir Next LT Pro" panose="020B0504020202020204" pitchFamily="34" charset="0"/>
                <a:ea typeface="+mn-ea"/>
                <a:cs typeface="+mn-cs"/>
              </a:rPr>
              <a:t>“The minimum required for ventilation – operable windows to the size of 5% the floor area – is no guarantee for effective ventilation or healthy indoor conditions.”</a:t>
            </a:r>
          </a:p>
        </p:txBody>
      </p:sp>
      <p:sp>
        <p:nvSpPr>
          <p:cNvPr id="9" name="TextBox 8">
            <a:extLst>
              <a:ext uri="{FF2B5EF4-FFF2-40B4-BE49-F238E27FC236}">
                <a16:creationId xmlns:a16="http://schemas.microsoft.com/office/drawing/2014/main" id="{2A65C146-BD04-63C6-2DA9-EE961AF9DEE1}"/>
              </a:ext>
            </a:extLst>
          </p:cNvPr>
          <p:cNvSpPr txBox="1"/>
          <p:nvPr/>
        </p:nvSpPr>
        <p:spPr>
          <a:xfrm>
            <a:off x="3918482" y="4593320"/>
            <a:ext cx="4570701" cy="300082"/>
          </a:xfrm>
          <a:prstGeom prst="rect">
            <a:avLst/>
          </a:prstGeom>
          <a:noFill/>
        </p:spPr>
        <p:txBody>
          <a:bodyPr wrap="square">
            <a:spAutoFit/>
          </a:bodyPr>
          <a:lstStyle/>
          <a:p>
            <a:pPr defTabSz="685800">
              <a:buClrTx/>
            </a:pPr>
            <a:r>
              <a:rPr lang="en-NZ" sz="1350" kern="1200" dirty="0">
                <a:solidFill>
                  <a:prstClr val="black"/>
                </a:solidFill>
                <a:latin typeface="Arial" panose="020B0604020202020204" pitchFamily="34" charset="0"/>
                <a:ea typeface="+mn-ea"/>
                <a:cs typeface="Arial" panose="020B0604020202020204" pitchFamily="34" charset="0"/>
              </a:rPr>
              <a:t>https://researchspace.auckland.ac.nz/handle/2292/21764</a:t>
            </a:r>
          </a:p>
        </p:txBody>
      </p:sp>
      <p:sp>
        <p:nvSpPr>
          <p:cNvPr id="11" name="TextBox 10">
            <a:extLst>
              <a:ext uri="{FF2B5EF4-FFF2-40B4-BE49-F238E27FC236}">
                <a16:creationId xmlns:a16="http://schemas.microsoft.com/office/drawing/2014/main" id="{239E8280-C14A-EE51-F4D7-82FD5706CD86}"/>
              </a:ext>
            </a:extLst>
          </p:cNvPr>
          <p:cNvSpPr txBox="1"/>
          <p:nvPr/>
        </p:nvSpPr>
        <p:spPr>
          <a:xfrm>
            <a:off x="4847360" y="3099698"/>
            <a:ext cx="4076579" cy="923330"/>
          </a:xfrm>
          <a:prstGeom prst="rect">
            <a:avLst/>
          </a:prstGeom>
          <a:noFill/>
        </p:spPr>
        <p:txBody>
          <a:bodyPr wrap="square">
            <a:spAutoFit/>
          </a:bodyPr>
          <a:lstStyle/>
          <a:p>
            <a:pPr defTabSz="685800">
              <a:buClrTx/>
            </a:pPr>
            <a:r>
              <a:rPr lang="en-US" sz="1800" i="1" kern="1200" dirty="0">
                <a:solidFill>
                  <a:prstClr val="black"/>
                </a:solidFill>
                <a:latin typeface="Avenir Next LT Pro" panose="020B0504020202020204" pitchFamily="34" charset="0"/>
                <a:ea typeface="+mn-ea"/>
                <a:cs typeface="+mn-cs"/>
              </a:rPr>
              <a:t>“It is fallacious to suggest that any amount of infiltration can substitute purposeful ventilation.”</a:t>
            </a:r>
            <a:endParaRPr lang="en-NZ" sz="1800" i="1" kern="1200" dirty="0">
              <a:solidFill>
                <a:prstClr val="black"/>
              </a:solidFill>
              <a:latin typeface="Avenir Next LT Pro" panose="020B0504020202020204" pitchFamily="34" charset="0"/>
              <a:ea typeface="+mn-ea"/>
              <a:cs typeface="+mn-cs"/>
            </a:endParaRPr>
          </a:p>
        </p:txBody>
      </p:sp>
    </p:spTree>
    <p:extLst>
      <p:ext uri="{BB962C8B-B14F-4D97-AF65-F5344CB8AC3E}">
        <p14:creationId xmlns:p14="http://schemas.microsoft.com/office/powerpoint/2010/main" val="2279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3FF6EB-3409-4297-6DA3-CABBE74084B1}"/>
              </a:ext>
            </a:extLst>
          </p:cNvPr>
          <p:cNvSpPr>
            <a:spLocks noGrp="1"/>
          </p:cNvSpPr>
          <p:nvPr>
            <p:ph type="sldNum" sz="quarter" idx="12"/>
          </p:nvPr>
        </p:nvSpPr>
        <p:spPr/>
        <p:txBody>
          <a:bodyPr/>
          <a:lstStyle/>
          <a:p>
            <a:pPr defTabSz="685800">
              <a:buClrTx/>
            </a:pPr>
            <a:fld id="{FC950275-0B83-4D20-BE6F-0E0666A2F12A}" type="slidenum">
              <a:rPr lang="en-NZ" sz="1350" kern="1200">
                <a:solidFill>
                  <a:srgbClr val="4A5C65"/>
                </a:solidFill>
                <a:ea typeface="+mn-ea"/>
                <a:cs typeface="+mn-cs"/>
              </a:rPr>
              <a:pPr defTabSz="685800">
                <a:buClrTx/>
              </a:pPr>
              <a:t>23</a:t>
            </a:fld>
            <a:endParaRPr lang="en-NZ" sz="1350" kern="1200">
              <a:solidFill>
                <a:srgbClr val="4A5C65"/>
              </a:solidFill>
              <a:ea typeface="+mn-ea"/>
              <a:cs typeface="+mn-cs"/>
            </a:endParaRPr>
          </a:p>
        </p:txBody>
      </p:sp>
      <p:pic>
        <p:nvPicPr>
          <p:cNvPr id="2050" name="Picture 2" descr="Diagram of a supply ventilation system, showing a side view of a simple house with an attic, living space, and basement. In the attic is horizontal duct work labeled the central supply fan. A duct extending vertically from the central supply fan and through the roof is labeled the fresh air inlet. Arrows show air flow going into the house through the fresh air inlet, moving through the central supply fan into the living space, and out of the house through vents in the walls. Plus symbols show that the living space has positive air pressure. Air infiltration out of the living space through the ceiling, floor, and the exterior walls is indicated by arrows.">
            <a:extLst>
              <a:ext uri="{FF2B5EF4-FFF2-40B4-BE49-F238E27FC236}">
                <a16:creationId xmlns:a16="http://schemas.microsoft.com/office/drawing/2014/main" id="{B3CCA7E0-0ADD-9114-AEEA-3E41BBB6E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9" y="571661"/>
            <a:ext cx="3184026" cy="3749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mbranes &amp; Tapes - LAROS">
            <a:extLst>
              <a:ext uri="{FF2B5EF4-FFF2-40B4-BE49-F238E27FC236}">
                <a16:creationId xmlns:a16="http://schemas.microsoft.com/office/drawing/2014/main" id="{6F7142B8-784F-31F1-5B7D-81A609BB80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443759" y="1120835"/>
            <a:ext cx="2255952" cy="320024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Close with solid fill">
            <a:extLst>
              <a:ext uri="{FF2B5EF4-FFF2-40B4-BE49-F238E27FC236}">
                <a16:creationId xmlns:a16="http://schemas.microsoft.com/office/drawing/2014/main" id="{AC105846-6EC9-F524-0325-8A2445CBE3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3483" y="3120481"/>
            <a:ext cx="1804369" cy="1804369"/>
          </a:xfrm>
          <a:prstGeom prst="rect">
            <a:avLst/>
          </a:prstGeom>
        </p:spPr>
      </p:pic>
    </p:spTree>
    <p:extLst>
      <p:ext uri="{BB962C8B-B14F-4D97-AF65-F5344CB8AC3E}">
        <p14:creationId xmlns:p14="http://schemas.microsoft.com/office/powerpoint/2010/main" val="17183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3FF6EB-3409-4297-6DA3-CABBE74084B1}"/>
              </a:ext>
            </a:extLst>
          </p:cNvPr>
          <p:cNvSpPr>
            <a:spLocks noGrp="1"/>
          </p:cNvSpPr>
          <p:nvPr>
            <p:ph type="sldNum" sz="quarter" idx="12"/>
          </p:nvPr>
        </p:nvSpPr>
        <p:spPr/>
        <p:txBody>
          <a:bodyPr/>
          <a:lstStyle/>
          <a:p>
            <a:pPr defTabSz="685800">
              <a:buClrTx/>
            </a:pPr>
            <a:fld id="{FC950275-0B83-4D20-BE6F-0E0666A2F12A}" type="slidenum">
              <a:rPr lang="en-NZ" sz="1350" kern="1200">
                <a:solidFill>
                  <a:srgbClr val="4A5C65"/>
                </a:solidFill>
                <a:ea typeface="+mn-ea"/>
                <a:cs typeface="+mn-cs"/>
              </a:rPr>
              <a:pPr defTabSz="685800">
                <a:buClrTx/>
              </a:pPr>
              <a:t>24</a:t>
            </a:fld>
            <a:endParaRPr lang="en-NZ" sz="1350" kern="1200">
              <a:solidFill>
                <a:srgbClr val="4A5C65"/>
              </a:solidFill>
              <a:ea typeface="+mn-ea"/>
              <a:cs typeface="+mn-cs"/>
            </a:endParaRPr>
          </a:p>
        </p:txBody>
      </p:sp>
      <p:pic>
        <p:nvPicPr>
          <p:cNvPr id="5" name="Picture 2" descr="Whole-House Ventilation | Department of Energy">
            <a:extLst>
              <a:ext uri="{FF2B5EF4-FFF2-40B4-BE49-F238E27FC236}">
                <a16:creationId xmlns:a16="http://schemas.microsoft.com/office/drawing/2014/main" id="{0AB77B16-8474-6B9D-73F5-446A474AD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987" y="697043"/>
            <a:ext cx="3184026" cy="374941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Checkmark with solid fill">
            <a:extLst>
              <a:ext uri="{FF2B5EF4-FFF2-40B4-BE49-F238E27FC236}">
                <a16:creationId xmlns:a16="http://schemas.microsoft.com/office/drawing/2014/main" id="{EB197C78-79BB-29D0-7E29-3AE8A7753E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4379" y="3452759"/>
            <a:ext cx="1280417" cy="1280417"/>
          </a:xfrm>
          <a:prstGeom prst="rect">
            <a:avLst/>
          </a:prstGeom>
        </p:spPr>
      </p:pic>
    </p:spTree>
    <p:extLst>
      <p:ext uri="{BB962C8B-B14F-4D97-AF65-F5344CB8AC3E}">
        <p14:creationId xmlns:p14="http://schemas.microsoft.com/office/powerpoint/2010/main" val="12792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A09D53-1119-77C7-161B-A2332E152C6A}"/>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FC950275-0B83-4D20-BE6F-0E0666A2F12A}" type="slidenum">
              <a:rPr lang="en-NZ" smtClean="0"/>
              <a:t>25</a:t>
            </a:fld>
            <a:endParaRPr lang="en-NZ"/>
          </a:p>
        </p:txBody>
      </p:sp>
      <p:pic>
        <p:nvPicPr>
          <p:cNvPr id="3078" name="Picture 6" descr="PUB1699 2111 PURO Filtered Passive Vent Kit Brochure">
            <a:extLst>
              <a:ext uri="{FF2B5EF4-FFF2-40B4-BE49-F238E27FC236}">
                <a16:creationId xmlns:a16="http://schemas.microsoft.com/office/drawing/2014/main" id="{CCE501BB-4589-8414-DC00-6B4BC03B7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688" y="800441"/>
            <a:ext cx="2150269" cy="11930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mx - Filtered Passive Ventilation">
            <a:extLst>
              <a:ext uri="{FF2B5EF4-FFF2-40B4-BE49-F238E27FC236}">
                <a16:creationId xmlns:a16="http://schemas.microsoft.com/office/drawing/2014/main" id="{5C5D68B1-FEE2-A0E1-5B9E-75F6D27FF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14" y="502097"/>
            <a:ext cx="2777513" cy="17896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D3CB5A9-C63F-E1BA-561A-738259B6C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688" y="2696687"/>
            <a:ext cx="2150270" cy="221751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15F2C25-DBC3-4A2C-86D8-9494ADFC5C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51" b="90506" l="10000" r="90000"/>
                    </a14:imgEffect>
                  </a14:imgLayer>
                </a14:imgProps>
              </a:ext>
              <a:ext uri="{28A0092B-C50C-407E-A947-70E740481C1C}">
                <a14:useLocalDpi xmlns:a14="http://schemas.microsoft.com/office/drawing/2010/main" val="0"/>
              </a:ext>
            </a:extLst>
          </a:blip>
          <a:srcRect t="5057"/>
          <a:stretch/>
        </p:blipFill>
        <p:spPr bwMode="auto">
          <a:xfrm>
            <a:off x="510120" y="2696687"/>
            <a:ext cx="1865114" cy="21561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N2051 | ProSeries Inline Extract Fan Kit Mixflow 150mm Std | Ideal Webshop">
            <a:extLst>
              <a:ext uri="{FF2B5EF4-FFF2-40B4-BE49-F238E27FC236}">
                <a16:creationId xmlns:a16="http://schemas.microsoft.com/office/drawing/2014/main" id="{A095A1DB-67D4-608F-302B-8D010015C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077" y="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rose 150mm Bathroom Wall Exhaust Fan Kit">
            <a:extLst>
              <a:ext uri="{FF2B5EF4-FFF2-40B4-BE49-F238E27FC236}">
                <a16:creationId xmlns:a16="http://schemas.microsoft.com/office/drawing/2014/main" id="{DE7987BC-9BEE-3B79-092A-5C033E1725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5069" y="2642243"/>
            <a:ext cx="2217515" cy="2217515"/>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Add with solid fill">
            <a:extLst>
              <a:ext uri="{FF2B5EF4-FFF2-40B4-BE49-F238E27FC236}">
                <a16:creationId xmlns:a16="http://schemas.microsoft.com/office/drawing/2014/main" id="{AAD7C37E-DC1C-4EB6-C914-12060AC69E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71212" y="2091139"/>
            <a:ext cx="914400" cy="914400"/>
          </a:xfrm>
          <a:prstGeom prst="rect">
            <a:avLst/>
          </a:prstGeom>
        </p:spPr>
      </p:pic>
    </p:spTree>
    <p:extLst>
      <p:ext uri="{BB962C8B-B14F-4D97-AF65-F5344CB8AC3E}">
        <p14:creationId xmlns:p14="http://schemas.microsoft.com/office/powerpoint/2010/main" val="28404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D008-053E-4A58-96E0-525640651C93}"/>
              </a:ext>
            </a:extLst>
          </p:cNvPr>
          <p:cNvSpPr>
            <a:spLocks noGrp="1"/>
          </p:cNvSpPr>
          <p:nvPr>
            <p:ph type="title"/>
          </p:nvPr>
        </p:nvSpPr>
        <p:spPr>
          <a:xfrm>
            <a:off x="628650" y="273844"/>
            <a:ext cx="5007769" cy="994172"/>
          </a:xfrm>
        </p:spPr>
        <p:txBody>
          <a:bodyPr/>
          <a:lstStyle/>
          <a:p>
            <a:r>
              <a:rPr lang="en-US"/>
              <a:t>Ventilation - Balanced</a:t>
            </a:r>
            <a:endParaRPr lang="en-NZ"/>
          </a:p>
        </p:txBody>
      </p:sp>
      <p:pic>
        <p:nvPicPr>
          <p:cNvPr id="8" name="Picture 7">
            <a:extLst>
              <a:ext uri="{FF2B5EF4-FFF2-40B4-BE49-F238E27FC236}">
                <a16:creationId xmlns:a16="http://schemas.microsoft.com/office/drawing/2014/main" id="{AF9D97FB-2D30-45DA-B833-C12FA45DB666}"/>
              </a:ext>
            </a:extLst>
          </p:cNvPr>
          <p:cNvPicPr>
            <a:picLocks noChangeAspect="1"/>
          </p:cNvPicPr>
          <p:nvPr/>
        </p:nvPicPr>
        <p:blipFill rotWithShape="1">
          <a:blip r:embed="rId3"/>
          <a:srcRect l="50199"/>
          <a:stretch/>
        </p:blipFill>
        <p:spPr>
          <a:xfrm>
            <a:off x="2745604" y="190262"/>
            <a:ext cx="3652793" cy="4762976"/>
          </a:xfrm>
          <a:prstGeom prst="rect">
            <a:avLst/>
          </a:prstGeom>
        </p:spPr>
      </p:pic>
      <p:pic>
        <p:nvPicPr>
          <p:cNvPr id="3" name="Graphic 2" descr="Checkmark with solid fill">
            <a:extLst>
              <a:ext uri="{FF2B5EF4-FFF2-40B4-BE49-F238E27FC236}">
                <a16:creationId xmlns:a16="http://schemas.microsoft.com/office/drawing/2014/main" id="{A9396A56-3D1F-8D2F-271E-58EA886507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4379" y="3452759"/>
            <a:ext cx="1280417" cy="1280417"/>
          </a:xfrm>
          <a:prstGeom prst="rect">
            <a:avLst/>
          </a:prstGeom>
        </p:spPr>
      </p:pic>
      <p:pic>
        <p:nvPicPr>
          <p:cNvPr id="4" name="Graphic 3" descr="Checkmark with solid fill">
            <a:extLst>
              <a:ext uri="{FF2B5EF4-FFF2-40B4-BE49-F238E27FC236}">
                <a16:creationId xmlns:a16="http://schemas.microsoft.com/office/drawing/2014/main" id="{C03821D5-455E-C553-5ACA-FB447D5822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10236" y="3452759"/>
            <a:ext cx="1280417" cy="1280417"/>
          </a:xfrm>
          <a:prstGeom prst="rect">
            <a:avLst/>
          </a:prstGeom>
        </p:spPr>
      </p:pic>
      <p:pic>
        <p:nvPicPr>
          <p:cNvPr id="1030" name="Picture 6" descr="Home Ventilation Systems in NZ | Air Con New Zealand">
            <a:extLst>
              <a:ext uri="{FF2B5EF4-FFF2-40B4-BE49-F238E27FC236}">
                <a16:creationId xmlns:a16="http://schemas.microsoft.com/office/drawing/2014/main" id="{D0AC306E-4AD9-07C3-426E-F28F5B809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9282"/>
            <a:ext cx="2972070" cy="173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95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bathroom&#10;&#10;Description automatically generated with medium confidence">
            <a:extLst>
              <a:ext uri="{FF2B5EF4-FFF2-40B4-BE49-F238E27FC236}">
                <a16:creationId xmlns:a16="http://schemas.microsoft.com/office/drawing/2014/main" id="{63FFB5A3-3050-54B5-9495-A69492F386CF}"/>
              </a:ext>
            </a:extLst>
          </p:cNvPr>
          <p:cNvPicPr>
            <a:picLocks noChangeAspect="1"/>
          </p:cNvPicPr>
          <p:nvPr/>
        </p:nvPicPr>
        <p:blipFill rotWithShape="1">
          <a:blip r:embed="rId3"/>
          <a:srcRect r="1" b="3446"/>
          <a:stretch/>
        </p:blipFill>
        <p:spPr>
          <a:xfrm>
            <a:off x="90488" y="51198"/>
            <a:ext cx="8963025" cy="5041106"/>
          </a:xfrm>
          <a:prstGeom prst="rect">
            <a:avLst/>
          </a:prstGeom>
          <a:noFill/>
        </p:spPr>
      </p:pic>
      <p:sp>
        <p:nvSpPr>
          <p:cNvPr id="6" name="TextBox 5">
            <a:extLst>
              <a:ext uri="{FF2B5EF4-FFF2-40B4-BE49-F238E27FC236}">
                <a16:creationId xmlns:a16="http://schemas.microsoft.com/office/drawing/2014/main" id="{E6052AB6-AB42-6AC5-61EB-A854B0201AA1}"/>
              </a:ext>
            </a:extLst>
          </p:cNvPr>
          <p:cNvSpPr txBox="1"/>
          <p:nvPr/>
        </p:nvSpPr>
        <p:spPr>
          <a:xfrm>
            <a:off x="646835" y="116897"/>
            <a:ext cx="6109853" cy="253916"/>
          </a:xfrm>
          <a:prstGeom prst="rect">
            <a:avLst/>
          </a:prstGeom>
          <a:noFill/>
        </p:spPr>
        <p:txBody>
          <a:bodyPr wrap="square" rtlCol="0">
            <a:spAutoFit/>
          </a:bodyPr>
          <a:lstStyle/>
          <a:p>
            <a:pPr defTabSz="685800">
              <a:buClrTx/>
            </a:pPr>
            <a:r>
              <a:rPr lang="en-NZ" sz="1050" kern="1200">
                <a:solidFill>
                  <a:srgbClr val="4A5C65"/>
                </a:solidFill>
                <a:ea typeface="+mn-ea"/>
                <a:cs typeface="+mn-cs"/>
                <a:hlinkClick r:id="rId4"/>
              </a:rPr>
              <a:t>https://www.ecodesignadvisor.org.nz/wp-content/uploads/2019/11/14-VickiWhite.pdf</a:t>
            </a:r>
            <a:r>
              <a:rPr lang="en-NZ" sz="1050" kern="1200">
                <a:solidFill>
                  <a:srgbClr val="4A5C65"/>
                </a:solidFill>
                <a:ea typeface="+mn-ea"/>
                <a:cs typeface="+mn-cs"/>
              </a:rPr>
              <a:t> </a:t>
            </a:r>
          </a:p>
        </p:txBody>
      </p:sp>
    </p:spTree>
    <p:extLst>
      <p:ext uri="{BB962C8B-B14F-4D97-AF65-F5344CB8AC3E}">
        <p14:creationId xmlns:p14="http://schemas.microsoft.com/office/powerpoint/2010/main" val="43648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5FA341-5354-64CE-88E6-774C80532B95}"/>
              </a:ext>
            </a:extLst>
          </p:cNvPr>
          <p:cNvPicPr>
            <a:picLocks noChangeAspect="1"/>
          </p:cNvPicPr>
          <p:nvPr/>
        </p:nvPicPr>
        <p:blipFill rotWithShape="1">
          <a:blip r:embed="rId2"/>
          <a:srcRect r="1" b="5870"/>
          <a:stretch/>
        </p:blipFill>
        <p:spPr>
          <a:xfrm>
            <a:off x="90488" y="51198"/>
            <a:ext cx="8963025" cy="5041106"/>
          </a:xfrm>
          <a:prstGeom prst="rect">
            <a:avLst/>
          </a:prstGeom>
          <a:noFill/>
        </p:spPr>
      </p:pic>
      <p:sp>
        <p:nvSpPr>
          <p:cNvPr id="4" name="Slide Number Placeholder 3">
            <a:extLst>
              <a:ext uri="{FF2B5EF4-FFF2-40B4-BE49-F238E27FC236}">
                <a16:creationId xmlns:a16="http://schemas.microsoft.com/office/drawing/2014/main" id="{C16C2FBB-A6F7-3B55-4DD0-5312C0002530}"/>
              </a:ext>
            </a:extLst>
          </p:cNvPr>
          <p:cNvSpPr>
            <a:spLocks noGrp="1"/>
          </p:cNvSpPr>
          <p:nvPr>
            <p:ph type="sldNum" sz="quarter" idx="12"/>
          </p:nvPr>
        </p:nvSpPr>
        <p:spPr/>
        <p:txBody>
          <a:bodyPr/>
          <a:lstStyle/>
          <a:p>
            <a:pPr defTabSz="685800">
              <a:spcAft>
                <a:spcPts val="450"/>
              </a:spcAft>
              <a:buClrTx/>
            </a:pPr>
            <a:fld id="{FC950275-0B83-4D20-BE6F-0E0666A2F12A}" type="slidenum">
              <a:rPr lang="en-NZ" sz="1350" kern="1200">
                <a:solidFill>
                  <a:srgbClr val="4A5C65"/>
                </a:solidFill>
                <a:ea typeface="+mn-ea"/>
                <a:cs typeface="+mn-cs"/>
              </a:rPr>
              <a:pPr defTabSz="685800">
                <a:spcAft>
                  <a:spcPts val="450"/>
                </a:spcAft>
                <a:buClrTx/>
              </a:pPr>
              <a:t>28</a:t>
            </a:fld>
            <a:endParaRPr lang="en-NZ" sz="1350" kern="1200">
              <a:solidFill>
                <a:srgbClr val="4A5C65"/>
              </a:solidFill>
              <a:ea typeface="+mn-ea"/>
              <a:cs typeface="+mn-cs"/>
            </a:endParaRPr>
          </a:p>
        </p:txBody>
      </p:sp>
    </p:spTree>
    <p:extLst>
      <p:ext uri="{BB962C8B-B14F-4D97-AF65-F5344CB8AC3E}">
        <p14:creationId xmlns:p14="http://schemas.microsoft.com/office/powerpoint/2010/main" val="3857018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1F66EF-D882-3986-1AF3-025FE9857E3D}"/>
              </a:ext>
            </a:extLst>
          </p:cNvPr>
          <p:cNvSpPr>
            <a:spLocks noGrp="1"/>
          </p:cNvSpPr>
          <p:nvPr>
            <p:ph type="sldNum" sz="quarter" idx="12"/>
          </p:nvPr>
        </p:nvSpPr>
        <p:spPr/>
        <p:txBody>
          <a:bodyPr/>
          <a:lstStyle/>
          <a:p>
            <a:pPr defTabSz="685800">
              <a:buClrTx/>
            </a:pPr>
            <a:fld id="{00BBA43F-FF41-174B-BCEA-755BAE9A1CFD}" type="slidenum">
              <a:rPr lang="en-US" kern="1200">
                <a:solidFill>
                  <a:prstClr val="black">
                    <a:lumMod val="65000"/>
                    <a:lumOff val="35000"/>
                  </a:prstClr>
                </a:solidFill>
                <a:ea typeface="+mn-ea"/>
                <a:cs typeface="+mn-cs"/>
              </a:rPr>
              <a:pPr defTabSz="685800">
                <a:buClrTx/>
              </a:pPr>
              <a:t>29</a:t>
            </a:fld>
            <a:endParaRPr lang="en-US" kern="1200">
              <a:solidFill>
                <a:prstClr val="black">
                  <a:lumMod val="65000"/>
                  <a:lumOff val="35000"/>
                </a:prstClr>
              </a:solidFill>
              <a:ea typeface="+mn-ea"/>
              <a:cs typeface="+mn-cs"/>
            </a:endParaRPr>
          </a:p>
        </p:txBody>
      </p:sp>
      <p:pic>
        <p:nvPicPr>
          <p:cNvPr id="5" name="Picture 4">
            <a:extLst>
              <a:ext uri="{FF2B5EF4-FFF2-40B4-BE49-F238E27FC236}">
                <a16:creationId xmlns:a16="http://schemas.microsoft.com/office/drawing/2014/main" id="{7C94A2EE-AFAF-D9AF-CEB2-AAD8A362C1FB}"/>
              </a:ext>
            </a:extLst>
          </p:cNvPr>
          <p:cNvPicPr>
            <a:picLocks noChangeAspect="1"/>
          </p:cNvPicPr>
          <p:nvPr/>
        </p:nvPicPr>
        <p:blipFill>
          <a:blip r:embed="rId2"/>
          <a:stretch>
            <a:fillRect/>
          </a:stretch>
        </p:blipFill>
        <p:spPr>
          <a:xfrm>
            <a:off x="3539732" y="680768"/>
            <a:ext cx="5108495" cy="3858164"/>
          </a:xfrm>
          <a:prstGeom prst="rect">
            <a:avLst/>
          </a:prstGeom>
        </p:spPr>
      </p:pic>
      <p:sp>
        <p:nvSpPr>
          <p:cNvPr id="8" name="TextBox 7">
            <a:extLst>
              <a:ext uri="{FF2B5EF4-FFF2-40B4-BE49-F238E27FC236}">
                <a16:creationId xmlns:a16="http://schemas.microsoft.com/office/drawing/2014/main" id="{D8C5D212-63C1-A832-825F-5D72390E246C}"/>
              </a:ext>
            </a:extLst>
          </p:cNvPr>
          <p:cNvSpPr txBox="1"/>
          <p:nvPr/>
        </p:nvSpPr>
        <p:spPr>
          <a:xfrm>
            <a:off x="6125441" y="4500832"/>
            <a:ext cx="2096366" cy="300082"/>
          </a:xfrm>
          <a:prstGeom prst="rect">
            <a:avLst/>
          </a:prstGeom>
          <a:noFill/>
        </p:spPr>
        <p:txBody>
          <a:bodyPr wrap="square" rtlCol="0">
            <a:spAutoFit/>
          </a:bodyPr>
          <a:lstStyle/>
          <a:p>
            <a:pPr defTabSz="685800">
              <a:buClrTx/>
            </a:pPr>
            <a:r>
              <a:rPr lang="en-NZ" sz="1350" kern="1200">
                <a:solidFill>
                  <a:prstClr val="black"/>
                </a:solidFill>
                <a:latin typeface="Graphik Light"/>
                <a:ea typeface="+mn-ea"/>
                <a:cs typeface="+mn-cs"/>
              </a:rPr>
              <a:t>Vicki White, BRANZ</a:t>
            </a:r>
          </a:p>
        </p:txBody>
      </p:sp>
    </p:spTree>
    <p:extLst>
      <p:ext uri="{BB962C8B-B14F-4D97-AF65-F5344CB8AC3E}">
        <p14:creationId xmlns:p14="http://schemas.microsoft.com/office/powerpoint/2010/main" val="256774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DA3C84-253F-37A9-542E-F5FFC94D2C55}"/>
              </a:ext>
            </a:extLst>
          </p:cNvPr>
          <p:cNvSpPr>
            <a:spLocks noGrp="1"/>
          </p:cNvSpPr>
          <p:nvPr>
            <p:ph type="sldNum" sz="quarter" idx="12"/>
          </p:nvPr>
        </p:nvSpPr>
        <p:spPr/>
        <p:txBody>
          <a:bodyPr/>
          <a:lstStyle/>
          <a:p>
            <a:pPr defTabSz="685800">
              <a:buClrTx/>
            </a:pPr>
            <a:fld id="{00BBA43F-FF41-174B-BCEA-755BAE9A1CFD}" type="slidenum">
              <a:rPr lang="en-US" sz="1350" kern="1200">
                <a:solidFill>
                  <a:prstClr val="black"/>
                </a:solidFill>
                <a:latin typeface="Graphik Light"/>
                <a:ea typeface="+mn-ea"/>
                <a:cs typeface="+mn-cs"/>
              </a:rPr>
              <a:pPr defTabSz="685800">
                <a:buClrTx/>
              </a:pPr>
              <a:t>3</a:t>
            </a:fld>
            <a:endParaRPr lang="en-US" sz="1350" kern="1200">
              <a:solidFill>
                <a:prstClr val="black"/>
              </a:solidFill>
              <a:latin typeface="Graphik Light"/>
              <a:ea typeface="+mn-ea"/>
              <a:cs typeface="+mn-cs"/>
            </a:endParaRPr>
          </a:p>
        </p:txBody>
      </p:sp>
      <p:pic>
        <p:nvPicPr>
          <p:cNvPr id="7" name="Picture 6">
            <a:extLst>
              <a:ext uri="{FF2B5EF4-FFF2-40B4-BE49-F238E27FC236}">
                <a16:creationId xmlns:a16="http://schemas.microsoft.com/office/drawing/2014/main" id="{0002A093-E618-BCA0-1478-6C4FBEC8B912}"/>
              </a:ext>
            </a:extLst>
          </p:cNvPr>
          <p:cNvPicPr>
            <a:picLocks noChangeAspect="1"/>
          </p:cNvPicPr>
          <p:nvPr/>
        </p:nvPicPr>
        <p:blipFill>
          <a:blip r:embed="rId2"/>
          <a:stretch>
            <a:fillRect/>
          </a:stretch>
        </p:blipFill>
        <p:spPr>
          <a:xfrm>
            <a:off x="0" y="9879"/>
            <a:ext cx="9144000" cy="5123742"/>
          </a:xfrm>
          <a:prstGeom prst="rect">
            <a:avLst/>
          </a:prstGeom>
        </p:spPr>
      </p:pic>
    </p:spTree>
    <p:extLst>
      <p:ext uri="{BB962C8B-B14F-4D97-AF65-F5344CB8AC3E}">
        <p14:creationId xmlns:p14="http://schemas.microsoft.com/office/powerpoint/2010/main" val="3509032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9A299-E277-4D45-8820-DC7E717C8CB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smtClean="0"/>
              <a:pPr/>
              <a:t>30</a:t>
            </a:fld>
            <a:endParaRPr lang="en-US"/>
          </a:p>
        </p:txBody>
      </p:sp>
      <p:pic>
        <p:nvPicPr>
          <p:cNvPr id="9" name="Picture 8">
            <a:extLst>
              <a:ext uri="{FF2B5EF4-FFF2-40B4-BE49-F238E27FC236}">
                <a16:creationId xmlns:a16="http://schemas.microsoft.com/office/drawing/2014/main" id="{DD37C81B-2EAB-4E8C-A750-1BB018C70B22}"/>
              </a:ext>
            </a:extLst>
          </p:cNvPr>
          <p:cNvPicPr>
            <a:picLocks noChangeAspect="1"/>
          </p:cNvPicPr>
          <p:nvPr/>
        </p:nvPicPr>
        <p:blipFill>
          <a:blip r:embed="rId2"/>
          <a:stretch>
            <a:fillRect/>
          </a:stretch>
        </p:blipFill>
        <p:spPr>
          <a:xfrm>
            <a:off x="3404731" y="1835212"/>
            <a:ext cx="1324100" cy="1324100"/>
          </a:xfrm>
          <a:prstGeom prst="rect">
            <a:avLst/>
          </a:prstGeom>
        </p:spPr>
      </p:pic>
      <p:sp>
        <p:nvSpPr>
          <p:cNvPr id="15" name="TextBox 14">
            <a:extLst>
              <a:ext uri="{FF2B5EF4-FFF2-40B4-BE49-F238E27FC236}">
                <a16:creationId xmlns:a16="http://schemas.microsoft.com/office/drawing/2014/main" id="{9FBBC2EB-4BD5-4B0A-BA3B-A941DB801136}"/>
              </a:ext>
            </a:extLst>
          </p:cNvPr>
          <p:cNvSpPr txBox="1"/>
          <p:nvPr/>
        </p:nvSpPr>
        <p:spPr>
          <a:xfrm>
            <a:off x="389436" y="1798461"/>
            <a:ext cx="251449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0"/>
                <a:ea typeface="+mn-ea"/>
                <a:cs typeface="+mn-cs"/>
              </a:rPr>
              <a:t>Homestar </a:t>
            </a:r>
            <a:r>
              <a:rPr kumimoji="0" lang="en-NZ" sz="2400" b="1" i="0" u="none" strike="noStrike" kern="1200" cap="none" spc="0" normalizeH="0" baseline="0" noProof="0" dirty="0">
                <a:ln>
                  <a:noFill/>
                </a:ln>
                <a:solidFill>
                  <a:schemeClr val="bg1">
                    <a:lumMod val="65000"/>
                  </a:schemeClr>
                </a:solidFill>
                <a:effectLst/>
                <a:uLnTx/>
                <a:uFillTx/>
                <a:latin typeface="Avenir Next LT Pro" panose="020B0504020202020204" pitchFamily="34" charset="0"/>
                <a:ea typeface="+mn-ea"/>
                <a:cs typeface="+mn-cs"/>
              </a:rPr>
              <a:t>v5</a:t>
            </a:r>
          </a:p>
        </p:txBody>
      </p:sp>
      <p:sp>
        <p:nvSpPr>
          <p:cNvPr id="17" name="TextBox 16">
            <a:extLst>
              <a:ext uri="{FF2B5EF4-FFF2-40B4-BE49-F238E27FC236}">
                <a16:creationId xmlns:a16="http://schemas.microsoft.com/office/drawing/2014/main" id="{BD0B5F85-4705-46D9-8545-C7F5D087B416}"/>
              </a:ext>
            </a:extLst>
          </p:cNvPr>
          <p:cNvSpPr txBox="1"/>
          <p:nvPr/>
        </p:nvSpPr>
        <p:spPr>
          <a:xfrm>
            <a:off x="5289487" y="2157837"/>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mi-NZ" sz="2700" b="1" dirty="0" err="1">
                <a:latin typeface="+mj-lt"/>
              </a:rPr>
              <a:t>B</a:t>
            </a:r>
            <a:r>
              <a:rPr lang="mi-NZ" sz="2700" dirty="0" err="1"/>
              <a:t>ridges</a:t>
            </a:r>
            <a:endParaRPr lang="en-NZ" sz="2700" dirty="0"/>
          </a:p>
        </p:txBody>
      </p:sp>
    </p:spTree>
    <p:extLst>
      <p:ext uri="{BB962C8B-B14F-4D97-AF65-F5344CB8AC3E}">
        <p14:creationId xmlns:p14="http://schemas.microsoft.com/office/powerpoint/2010/main" val="3916924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beach, outdoor, sand&#10;&#10;Description automatically generated">
            <a:extLst>
              <a:ext uri="{FF2B5EF4-FFF2-40B4-BE49-F238E27FC236}">
                <a16:creationId xmlns:a16="http://schemas.microsoft.com/office/drawing/2014/main" id="{F01CB2BE-410A-3204-6174-D73B770B52FC}"/>
              </a:ext>
            </a:extLst>
          </p:cNvPr>
          <p:cNvPicPr>
            <a:picLocks noGrp="1" noChangeAspect="1"/>
          </p:cNvPicPr>
          <p:nvPr>
            <p:ph idx="4294967295"/>
          </p:nvPr>
        </p:nvPicPr>
        <p:blipFill>
          <a:blip r:embed="rId3"/>
          <a:stretch>
            <a:fillRect/>
          </a:stretch>
        </p:blipFill>
        <p:spPr>
          <a:xfrm>
            <a:off x="0" y="0"/>
            <a:ext cx="6127750" cy="2759075"/>
          </a:xfrm>
        </p:spPr>
      </p:pic>
      <p:pic>
        <p:nvPicPr>
          <p:cNvPr id="11" name="Picture 10" descr="A picture containing indoor, dirty&#10;&#10;Description automatically generated">
            <a:extLst>
              <a:ext uri="{FF2B5EF4-FFF2-40B4-BE49-F238E27FC236}">
                <a16:creationId xmlns:a16="http://schemas.microsoft.com/office/drawing/2014/main" id="{F2FC4391-FBAE-7C31-48CC-85B648A39087}"/>
              </a:ext>
            </a:extLst>
          </p:cNvPr>
          <p:cNvPicPr>
            <a:picLocks noChangeAspect="1"/>
          </p:cNvPicPr>
          <p:nvPr/>
        </p:nvPicPr>
        <p:blipFill>
          <a:blip r:embed="rId4"/>
          <a:stretch>
            <a:fillRect/>
          </a:stretch>
        </p:blipFill>
        <p:spPr>
          <a:xfrm>
            <a:off x="3117348" y="2759854"/>
            <a:ext cx="6261172" cy="2820012"/>
          </a:xfrm>
          <a:prstGeom prst="rect">
            <a:avLst/>
          </a:prstGeom>
        </p:spPr>
      </p:pic>
    </p:spTree>
    <p:extLst>
      <p:ext uri="{BB962C8B-B14F-4D97-AF65-F5344CB8AC3E}">
        <p14:creationId xmlns:p14="http://schemas.microsoft.com/office/powerpoint/2010/main" val="3739656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6EAE0DF-86D4-4C29-AE50-0AD0F8B81FF1}"/>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a:p>
        </p:txBody>
      </p:sp>
      <p:pic>
        <p:nvPicPr>
          <p:cNvPr id="3" name="Picture 2">
            <a:extLst>
              <a:ext uri="{FF2B5EF4-FFF2-40B4-BE49-F238E27FC236}">
                <a16:creationId xmlns:a16="http://schemas.microsoft.com/office/drawing/2014/main" id="{E6BCEB22-A615-4193-9F1C-10658ECBF066}"/>
              </a:ext>
            </a:extLst>
          </p:cNvPr>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BFC2D305-E7EA-4521-71D3-8ED43058D176}"/>
              </a:ext>
            </a:extLst>
          </p:cNvPr>
          <p:cNvPicPr/>
          <p:nvPr/>
        </p:nvPicPr>
        <p:blipFill>
          <a:blip r:embed="rId3"/>
          <a:stretch>
            <a:fillRect/>
          </a:stretch>
        </p:blipFill>
        <p:spPr>
          <a:xfrm>
            <a:off x="3172858" y="764983"/>
            <a:ext cx="5971142" cy="3410409"/>
          </a:xfrm>
          <a:prstGeom prst="rect">
            <a:avLst/>
          </a:prstGeom>
        </p:spPr>
      </p:pic>
    </p:spTree>
    <p:extLst>
      <p:ext uri="{BB962C8B-B14F-4D97-AF65-F5344CB8AC3E}">
        <p14:creationId xmlns:p14="http://schemas.microsoft.com/office/powerpoint/2010/main" val="1436879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D6F222-0BDA-4628-B317-196CF989F472}"/>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t>Download free copy at:</a:t>
            </a:r>
            <a:br>
              <a:rPr lang="en-US" sz="2400"/>
            </a:br>
            <a:r>
              <a:rPr lang="en-US" sz="2400"/>
              <a:t>http://passivehouse.nz/hpcd-handbook/</a:t>
            </a:r>
            <a:endParaRPr lang="en-GB" sz="2400" dirty="0"/>
          </a:p>
        </p:txBody>
      </p:sp>
      <p:pic>
        <p:nvPicPr>
          <p:cNvPr id="3" name="Picture 2">
            <a:extLst>
              <a:ext uri="{FF2B5EF4-FFF2-40B4-BE49-F238E27FC236}">
                <a16:creationId xmlns:a16="http://schemas.microsoft.com/office/drawing/2014/main" id="{056918B8-2EA5-491B-A599-52A63263C182}"/>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410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161822BF-088F-8CDE-A2DE-E37B41D159BE}"/>
              </a:ext>
            </a:extLst>
          </p:cNvPr>
          <p:cNvPicPr>
            <a:picLocks noChangeAspect="1"/>
          </p:cNvPicPr>
          <p:nvPr/>
        </p:nvPicPr>
        <p:blipFill>
          <a:blip r:embed="rId2"/>
          <a:stretch>
            <a:fillRect/>
          </a:stretch>
        </p:blipFill>
        <p:spPr>
          <a:xfrm>
            <a:off x="890811" y="482599"/>
            <a:ext cx="3154615" cy="4178300"/>
          </a:xfrm>
          <a:prstGeom prst="rect">
            <a:avLst/>
          </a:prstGeom>
          <a:ln>
            <a:solidFill>
              <a:schemeClr val="tx1"/>
            </a:solidFill>
          </a:ln>
          <a:effectLst>
            <a:outerShdw blurRad="50800" dist="38100" dir="2700000" algn="tl" rotWithShape="0">
              <a:prstClr val="black">
                <a:alpha val="40000"/>
              </a:prstClr>
            </a:outerShdw>
          </a:effectLst>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85725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id="{4F65AA36-8F45-B42F-D97C-A38D6D09A81E}"/>
              </a:ext>
            </a:extLst>
          </p:cNvPr>
          <p:cNvPicPr>
            <a:picLocks noChangeAspect="1"/>
          </p:cNvPicPr>
          <p:nvPr/>
        </p:nvPicPr>
        <p:blipFill>
          <a:blip r:embed="rId3"/>
          <a:stretch>
            <a:fillRect/>
          </a:stretch>
        </p:blipFill>
        <p:spPr>
          <a:xfrm>
            <a:off x="5093350" y="482599"/>
            <a:ext cx="3144169" cy="41782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4968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9A299-E277-4D45-8820-DC7E717C8CB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smtClean="0"/>
              <a:pPr/>
              <a:t>35</a:t>
            </a:fld>
            <a:endParaRPr lang="en-US"/>
          </a:p>
        </p:txBody>
      </p:sp>
      <p:pic>
        <p:nvPicPr>
          <p:cNvPr id="1026" name="Picture 2" descr="11,521 Carbon Dioxide Illustrations &amp;amp; Clip Art - iStock">
            <a:extLst>
              <a:ext uri="{FF2B5EF4-FFF2-40B4-BE49-F238E27FC236}">
                <a16:creationId xmlns:a16="http://schemas.microsoft.com/office/drawing/2014/main" id="{F02B162C-1366-4BC5-BC93-FC19BCE35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31" t="20788" r="10358" b="24309"/>
          <a:stretch/>
        </p:blipFill>
        <p:spPr bwMode="auto">
          <a:xfrm>
            <a:off x="3387097" y="3500458"/>
            <a:ext cx="1433705" cy="1007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BC2EB-4BD5-4B0A-BA3B-A941DB801136}"/>
              </a:ext>
            </a:extLst>
          </p:cNvPr>
          <p:cNvSpPr txBox="1"/>
          <p:nvPr/>
        </p:nvSpPr>
        <p:spPr>
          <a:xfrm>
            <a:off x="389436" y="1798461"/>
            <a:ext cx="251449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0"/>
                <a:ea typeface="+mn-ea"/>
                <a:cs typeface="+mn-cs"/>
              </a:rPr>
              <a:t>Homestar </a:t>
            </a:r>
            <a:r>
              <a:rPr kumimoji="0" lang="en-NZ" sz="2400" b="1" i="0" u="none" strike="noStrike" kern="1200" cap="none" spc="0" normalizeH="0" baseline="0" noProof="0" dirty="0">
                <a:ln>
                  <a:noFill/>
                </a:ln>
                <a:solidFill>
                  <a:schemeClr val="bg1">
                    <a:lumMod val="65000"/>
                  </a:schemeClr>
                </a:solidFill>
                <a:effectLst/>
                <a:uLnTx/>
                <a:uFillTx/>
                <a:latin typeface="Avenir Next LT Pro" panose="020B0504020202020204" pitchFamily="34" charset="0"/>
                <a:ea typeface="+mn-ea"/>
                <a:cs typeface="+mn-cs"/>
              </a:rPr>
              <a:t>v5</a:t>
            </a:r>
          </a:p>
        </p:txBody>
      </p:sp>
      <p:sp>
        <p:nvSpPr>
          <p:cNvPr id="14" name="TextBox 13">
            <a:extLst>
              <a:ext uri="{FF2B5EF4-FFF2-40B4-BE49-F238E27FC236}">
                <a16:creationId xmlns:a16="http://schemas.microsoft.com/office/drawing/2014/main" id="{45C10569-DB47-44F3-A0D3-FC49091372AF}"/>
              </a:ext>
            </a:extLst>
          </p:cNvPr>
          <p:cNvSpPr txBox="1"/>
          <p:nvPr/>
        </p:nvSpPr>
        <p:spPr>
          <a:xfrm>
            <a:off x="5289487" y="3838712"/>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C</a:t>
            </a:r>
            <a:r>
              <a:rPr lang="en-NZ" sz="2700" dirty="0"/>
              <a:t>arbon</a:t>
            </a:r>
          </a:p>
        </p:txBody>
      </p:sp>
    </p:spTree>
    <p:extLst>
      <p:ext uri="{BB962C8B-B14F-4D97-AF65-F5344CB8AC3E}">
        <p14:creationId xmlns:p14="http://schemas.microsoft.com/office/powerpoint/2010/main" val="4144025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DA885A-5001-FE17-2C41-B207777305D7}"/>
              </a:ext>
            </a:extLst>
          </p:cNvPr>
          <p:cNvCxnSpPr/>
          <p:nvPr/>
        </p:nvCxnSpPr>
        <p:spPr>
          <a:xfrm>
            <a:off x="5657850" y="1863955"/>
            <a:ext cx="0" cy="964970"/>
          </a:xfrm>
          <a:prstGeom prst="line">
            <a:avLst/>
          </a:prstGeom>
          <a:ln w="38100">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31E5EC04-25B1-5AE9-882C-01E9F296AEEE}"/>
              </a:ext>
            </a:extLst>
          </p:cNvPr>
          <p:cNvCxnSpPr/>
          <p:nvPr/>
        </p:nvCxnSpPr>
        <p:spPr>
          <a:xfrm>
            <a:off x="6133793" y="1863955"/>
            <a:ext cx="0" cy="964970"/>
          </a:xfrm>
          <a:prstGeom prst="line">
            <a:avLst/>
          </a:prstGeom>
          <a:ln w="38100">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5C6C7B49-A435-CB04-1965-D132C7C341CC}"/>
              </a:ext>
            </a:extLst>
          </p:cNvPr>
          <p:cNvCxnSpPr/>
          <p:nvPr/>
        </p:nvCxnSpPr>
        <p:spPr>
          <a:xfrm>
            <a:off x="6657975" y="2828925"/>
            <a:ext cx="0" cy="964970"/>
          </a:xfrm>
          <a:prstGeom prst="line">
            <a:avLst/>
          </a:prstGeom>
          <a:ln w="38100">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AD4655F0-87CA-6D1D-6D9C-75720FD08504}"/>
              </a:ext>
            </a:extLst>
          </p:cNvPr>
          <p:cNvCxnSpPr/>
          <p:nvPr/>
        </p:nvCxnSpPr>
        <p:spPr>
          <a:xfrm>
            <a:off x="5924550" y="2828925"/>
            <a:ext cx="0" cy="964970"/>
          </a:xfrm>
          <a:prstGeom prst="line">
            <a:avLst/>
          </a:prstGeom>
          <a:ln w="38100">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sp>
        <p:nvSpPr>
          <p:cNvPr id="2" name="Slide Number Placeholder 1">
            <a:extLst>
              <a:ext uri="{FF2B5EF4-FFF2-40B4-BE49-F238E27FC236}">
                <a16:creationId xmlns:a16="http://schemas.microsoft.com/office/drawing/2014/main" id="{4F183ED2-A1EF-149B-B105-B5372B359FB5}"/>
              </a:ext>
            </a:extLst>
          </p:cNvPr>
          <p:cNvSpPr>
            <a:spLocks noGrp="1"/>
          </p:cNvSpPr>
          <p:nvPr>
            <p:ph type="sldNum" sz="quarter" idx="12"/>
          </p:nvPr>
        </p:nvSpPr>
        <p:spPr/>
        <p:txBody>
          <a:bodyPr/>
          <a:lstStyle/>
          <a:p>
            <a:pPr defTabSz="685800">
              <a:buClrTx/>
              <a:defRPr/>
            </a:pPr>
            <a:fld id="{00BBA43F-FF41-174B-BCEA-755BAE9A1CFD}" type="slidenum">
              <a:rPr lang="en-US" kern="1200">
                <a:solidFill>
                  <a:prstClr val="black">
                    <a:lumMod val="65000"/>
                    <a:lumOff val="35000"/>
                  </a:prstClr>
                </a:solidFill>
                <a:ea typeface="+mn-ea"/>
                <a:cs typeface="+mn-cs"/>
              </a:rPr>
              <a:pPr defTabSz="685800">
                <a:buClrTx/>
                <a:defRPr/>
              </a:pPr>
              <a:t>36</a:t>
            </a:fld>
            <a:endParaRPr lang="en-US" kern="1200">
              <a:solidFill>
                <a:prstClr val="black">
                  <a:lumMod val="65000"/>
                  <a:lumOff val="35000"/>
                </a:prstClr>
              </a:solidFill>
              <a:ea typeface="+mn-ea"/>
              <a:cs typeface="+mn-cs"/>
            </a:endParaRPr>
          </a:p>
        </p:txBody>
      </p:sp>
      <p:sp>
        <p:nvSpPr>
          <p:cNvPr id="4" name="TextBox 3">
            <a:extLst>
              <a:ext uri="{FF2B5EF4-FFF2-40B4-BE49-F238E27FC236}">
                <a16:creationId xmlns:a16="http://schemas.microsoft.com/office/drawing/2014/main" id="{99D8D80A-C4E9-9DD1-8BBE-20910D3A6C56}"/>
              </a:ext>
            </a:extLst>
          </p:cNvPr>
          <p:cNvSpPr txBox="1"/>
          <p:nvPr/>
        </p:nvSpPr>
        <p:spPr>
          <a:xfrm>
            <a:off x="389436" y="1212366"/>
            <a:ext cx="2402750" cy="323165"/>
          </a:xfrm>
          <a:prstGeom prst="rect">
            <a:avLst/>
          </a:prstGeom>
          <a:noFill/>
        </p:spPr>
        <p:txBody>
          <a:bodyPr wrap="square" rtlCol="0">
            <a:spAutoFit/>
          </a:bodyPr>
          <a:lstStyle/>
          <a:p>
            <a:pPr defTabSz="685800">
              <a:buClrTx/>
              <a:defRPr/>
            </a:pPr>
            <a:r>
              <a:rPr lang="en-US" sz="1500" b="1" kern="1200">
                <a:solidFill>
                  <a:srgbClr val="70AD47">
                    <a:lumMod val="75000"/>
                  </a:srgbClr>
                </a:solidFill>
                <a:latin typeface="Avenir Next LT Pro" panose="020B0504020202020204" pitchFamily="34" charset="0"/>
                <a:ea typeface="+mn-ea"/>
                <a:cs typeface="+mn-cs"/>
              </a:rPr>
              <a:t>EN2: Embodied Carbon</a:t>
            </a:r>
          </a:p>
        </p:txBody>
      </p:sp>
      <p:pic>
        <p:nvPicPr>
          <p:cNvPr id="22" name="Picture 21">
            <a:extLst>
              <a:ext uri="{FF2B5EF4-FFF2-40B4-BE49-F238E27FC236}">
                <a16:creationId xmlns:a16="http://schemas.microsoft.com/office/drawing/2014/main" id="{7F794518-709E-AF61-CF70-240005505042}"/>
              </a:ext>
            </a:extLst>
          </p:cNvPr>
          <p:cNvPicPr>
            <a:picLocks noChangeAspect="1"/>
          </p:cNvPicPr>
          <p:nvPr/>
        </p:nvPicPr>
        <p:blipFill>
          <a:blip r:embed="rId3"/>
          <a:stretch>
            <a:fillRect/>
          </a:stretch>
        </p:blipFill>
        <p:spPr>
          <a:xfrm>
            <a:off x="719488" y="2044931"/>
            <a:ext cx="1543035" cy="2183411"/>
          </a:xfrm>
          <a:prstGeom prst="rect">
            <a:avLst/>
          </a:prstGeom>
        </p:spPr>
      </p:pic>
      <p:sp>
        <p:nvSpPr>
          <p:cNvPr id="10" name="Rectangle 9">
            <a:extLst>
              <a:ext uri="{FF2B5EF4-FFF2-40B4-BE49-F238E27FC236}">
                <a16:creationId xmlns:a16="http://schemas.microsoft.com/office/drawing/2014/main" id="{61E92BA3-6759-105A-DA42-31A7305558F3}"/>
              </a:ext>
            </a:extLst>
          </p:cNvPr>
          <p:cNvSpPr/>
          <p:nvPr/>
        </p:nvSpPr>
        <p:spPr>
          <a:xfrm>
            <a:off x="5076825" y="1863955"/>
            <a:ext cx="2115775" cy="9649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NZ" sz="1350" kern="1200">
              <a:solidFill>
                <a:prstClr val="white"/>
              </a:solidFill>
              <a:latin typeface="Graphik Light"/>
            </a:endParaRPr>
          </a:p>
        </p:txBody>
      </p:sp>
      <p:sp>
        <p:nvSpPr>
          <p:cNvPr id="11" name="Isosceles Triangle 10">
            <a:extLst>
              <a:ext uri="{FF2B5EF4-FFF2-40B4-BE49-F238E27FC236}">
                <a16:creationId xmlns:a16="http://schemas.microsoft.com/office/drawing/2014/main" id="{0786F02F-C7DA-9902-70C0-726C375BEB07}"/>
              </a:ext>
            </a:extLst>
          </p:cNvPr>
          <p:cNvSpPr/>
          <p:nvPr/>
        </p:nvSpPr>
        <p:spPr>
          <a:xfrm>
            <a:off x="4799986" y="1212366"/>
            <a:ext cx="2686664" cy="651590"/>
          </a:xfrm>
          <a:prstGeom prst="triangle">
            <a:avLst>
              <a:gd name="adj" fmla="val 49604"/>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NZ" sz="1350" kern="1200">
              <a:solidFill>
                <a:prstClr val="white"/>
              </a:solidFill>
              <a:latin typeface="Graphik Light"/>
            </a:endParaRPr>
          </a:p>
        </p:txBody>
      </p:sp>
      <p:sp>
        <p:nvSpPr>
          <p:cNvPr id="17" name="Rectangle 16">
            <a:extLst>
              <a:ext uri="{FF2B5EF4-FFF2-40B4-BE49-F238E27FC236}">
                <a16:creationId xmlns:a16="http://schemas.microsoft.com/office/drawing/2014/main" id="{9C75ADF8-2054-C4DC-BB8B-29CA8F0A13DA}"/>
              </a:ext>
            </a:extLst>
          </p:cNvPr>
          <p:cNvSpPr/>
          <p:nvPr/>
        </p:nvSpPr>
        <p:spPr>
          <a:xfrm>
            <a:off x="5075906" y="2828925"/>
            <a:ext cx="2115775" cy="9649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NZ" sz="1350" kern="1200">
              <a:solidFill>
                <a:prstClr val="white"/>
              </a:solidFill>
              <a:latin typeface="Graphik Light"/>
            </a:endParaRPr>
          </a:p>
        </p:txBody>
      </p:sp>
      <p:grpSp>
        <p:nvGrpSpPr>
          <p:cNvPr id="28" name="Group 27">
            <a:extLst>
              <a:ext uri="{FF2B5EF4-FFF2-40B4-BE49-F238E27FC236}">
                <a16:creationId xmlns:a16="http://schemas.microsoft.com/office/drawing/2014/main" id="{DBE2859C-0D3E-4531-F5B8-02CC7684646D}"/>
              </a:ext>
            </a:extLst>
          </p:cNvPr>
          <p:cNvGrpSpPr/>
          <p:nvPr/>
        </p:nvGrpSpPr>
        <p:grpSpPr>
          <a:xfrm>
            <a:off x="6410631" y="2057400"/>
            <a:ext cx="476252" cy="514350"/>
            <a:chOff x="4787900" y="1917700"/>
            <a:chExt cx="635002" cy="685800"/>
          </a:xfrm>
        </p:grpSpPr>
        <p:sp>
          <p:nvSpPr>
            <p:cNvPr id="19" name="Rectangle 18">
              <a:extLst>
                <a:ext uri="{FF2B5EF4-FFF2-40B4-BE49-F238E27FC236}">
                  <a16:creationId xmlns:a16="http://schemas.microsoft.com/office/drawing/2014/main" id="{EC9C982B-12E1-13F0-EF18-229B2E8970D8}"/>
                </a:ext>
              </a:extLst>
            </p:cNvPr>
            <p:cNvSpPr/>
            <p:nvPr/>
          </p:nvSpPr>
          <p:spPr>
            <a:xfrm>
              <a:off x="4787900" y="1917700"/>
              <a:ext cx="635002" cy="685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NZ" sz="1350" kern="1200">
                <a:solidFill>
                  <a:prstClr val="white"/>
                </a:solidFill>
                <a:latin typeface="Graphik Light"/>
              </a:endParaRPr>
            </a:p>
          </p:txBody>
        </p:sp>
        <p:cxnSp>
          <p:nvCxnSpPr>
            <p:cNvPr id="25" name="Straight Connector 24">
              <a:extLst>
                <a:ext uri="{FF2B5EF4-FFF2-40B4-BE49-F238E27FC236}">
                  <a16:creationId xmlns:a16="http://schemas.microsoft.com/office/drawing/2014/main" id="{E114F5BF-391E-35DF-9FE7-6BCA74EBD17A}"/>
                </a:ext>
              </a:extLst>
            </p:cNvPr>
            <p:cNvCxnSpPr>
              <a:stCxn id="19" idx="0"/>
              <a:endCxn id="19" idx="2"/>
            </p:cNvCxnSpPr>
            <p:nvPr/>
          </p:nvCxnSpPr>
          <p:spPr>
            <a:xfrm>
              <a:off x="5105401" y="1917700"/>
              <a:ext cx="0" cy="6858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91566A4-8704-E92C-B96F-BA0B1D5010CA}"/>
                </a:ext>
              </a:extLst>
            </p:cNvPr>
            <p:cNvCxnSpPr>
              <a:stCxn id="19" idx="1"/>
              <a:endCxn id="19" idx="3"/>
            </p:cNvCxnSpPr>
            <p:nvPr/>
          </p:nvCxnSpPr>
          <p:spPr>
            <a:xfrm>
              <a:off x="4787900" y="2260600"/>
              <a:ext cx="63500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26CA53B-4E7F-A192-FD5E-545B60BDD763}"/>
              </a:ext>
            </a:extLst>
          </p:cNvPr>
          <p:cNvGrpSpPr/>
          <p:nvPr/>
        </p:nvGrpSpPr>
        <p:grpSpPr>
          <a:xfrm>
            <a:off x="6053137" y="3047654"/>
            <a:ext cx="476252" cy="514350"/>
            <a:chOff x="4787900" y="1917700"/>
            <a:chExt cx="635002" cy="685800"/>
          </a:xfrm>
        </p:grpSpPr>
        <p:sp>
          <p:nvSpPr>
            <p:cNvPr id="30" name="Rectangle 29">
              <a:extLst>
                <a:ext uri="{FF2B5EF4-FFF2-40B4-BE49-F238E27FC236}">
                  <a16:creationId xmlns:a16="http://schemas.microsoft.com/office/drawing/2014/main" id="{A930B596-CEE5-A897-793F-F1ED117CC61B}"/>
                </a:ext>
              </a:extLst>
            </p:cNvPr>
            <p:cNvSpPr/>
            <p:nvPr/>
          </p:nvSpPr>
          <p:spPr>
            <a:xfrm>
              <a:off x="4787900" y="1917700"/>
              <a:ext cx="635002" cy="6858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NZ" sz="1350" kern="1200">
                <a:solidFill>
                  <a:prstClr val="white"/>
                </a:solidFill>
                <a:latin typeface="Graphik Light"/>
              </a:endParaRPr>
            </a:p>
          </p:txBody>
        </p:sp>
        <p:cxnSp>
          <p:nvCxnSpPr>
            <p:cNvPr id="31" name="Straight Connector 30">
              <a:extLst>
                <a:ext uri="{FF2B5EF4-FFF2-40B4-BE49-F238E27FC236}">
                  <a16:creationId xmlns:a16="http://schemas.microsoft.com/office/drawing/2014/main" id="{48071485-78BF-0176-2E13-AA6F206F251B}"/>
                </a:ext>
              </a:extLst>
            </p:cNvPr>
            <p:cNvCxnSpPr>
              <a:stCxn id="30" idx="0"/>
              <a:endCxn id="30" idx="2"/>
            </p:cNvCxnSpPr>
            <p:nvPr/>
          </p:nvCxnSpPr>
          <p:spPr>
            <a:xfrm>
              <a:off x="5105401" y="1917700"/>
              <a:ext cx="0" cy="6858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EEABC1-EA45-114A-B3D3-E214C8E7BF1B}"/>
                </a:ext>
              </a:extLst>
            </p:cNvPr>
            <p:cNvCxnSpPr>
              <a:stCxn id="30" idx="1"/>
              <a:endCxn id="30" idx="3"/>
            </p:cNvCxnSpPr>
            <p:nvPr/>
          </p:nvCxnSpPr>
          <p:spPr>
            <a:xfrm>
              <a:off x="4787900" y="2260600"/>
              <a:ext cx="63500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D12C179-3DFB-B9AC-01EC-0338F4672B6C}"/>
              </a:ext>
            </a:extLst>
          </p:cNvPr>
          <p:cNvCxnSpPr>
            <a:cxnSpLocks/>
          </p:cNvCxnSpPr>
          <p:nvPr/>
        </p:nvCxnSpPr>
        <p:spPr>
          <a:xfrm>
            <a:off x="5075906" y="3752850"/>
            <a:ext cx="2115775" cy="0"/>
          </a:xfrm>
          <a:prstGeom prst="line">
            <a:avLst/>
          </a:prstGeom>
          <a:ln w="31750">
            <a:prstDash val="sysDot"/>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8DF581C7-59A9-1DA3-F9A2-27572C484C6A}"/>
              </a:ext>
            </a:extLst>
          </p:cNvPr>
          <p:cNvCxnSpPr>
            <a:cxnSpLocks/>
          </p:cNvCxnSpPr>
          <p:nvPr/>
        </p:nvCxnSpPr>
        <p:spPr>
          <a:xfrm flipH="1">
            <a:off x="5075905" y="1212366"/>
            <a:ext cx="848645" cy="435459"/>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06F7A93-A41E-E2CF-87E7-6DF4D88E2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60113">
            <a:off x="7440586" y="2872370"/>
            <a:ext cx="1305260" cy="184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274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B90D3-D10F-FE18-C940-36D03147C12A}"/>
              </a:ext>
            </a:extLst>
          </p:cNvPr>
          <p:cNvPicPr>
            <a:picLocks noChangeAspect="1"/>
          </p:cNvPicPr>
          <p:nvPr/>
        </p:nvPicPr>
        <p:blipFill>
          <a:blip r:embed="rId2"/>
          <a:stretch>
            <a:fillRect/>
          </a:stretch>
        </p:blipFill>
        <p:spPr>
          <a:xfrm>
            <a:off x="90488" y="353403"/>
            <a:ext cx="8963025" cy="4436696"/>
          </a:xfrm>
          <a:prstGeom prst="rect">
            <a:avLst/>
          </a:prstGeom>
          <a:noFill/>
        </p:spPr>
      </p:pic>
      <p:sp>
        <p:nvSpPr>
          <p:cNvPr id="4" name="Slide Number Placeholder 3">
            <a:extLst>
              <a:ext uri="{FF2B5EF4-FFF2-40B4-BE49-F238E27FC236}">
                <a16:creationId xmlns:a16="http://schemas.microsoft.com/office/drawing/2014/main" id="{14E2C2A1-55ED-9B08-799A-53267FE8AA3B}"/>
              </a:ext>
            </a:extLst>
          </p:cNvPr>
          <p:cNvSpPr>
            <a:spLocks noGrp="1"/>
          </p:cNvSpPr>
          <p:nvPr>
            <p:ph type="sldNum" sz="quarter" idx="12"/>
          </p:nvPr>
        </p:nvSpPr>
        <p:spPr/>
        <p:txBody>
          <a:bodyPr/>
          <a:lstStyle/>
          <a:p>
            <a:pPr>
              <a:spcAft>
                <a:spcPts val="450"/>
              </a:spcAft>
            </a:pPr>
            <a:fld id="{FC950275-0B83-4D20-BE6F-0E0666A2F12A}" type="slidenum">
              <a:rPr lang="en-NZ" smtClean="0"/>
              <a:pPr>
                <a:spcAft>
                  <a:spcPts val="450"/>
                </a:spcAft>
              </a:pPr>
              <a:t>37</a:t>
            </a:fld>
            <a:endParaRPr lang="en-NZ"/>
          </a:p>
        </p:txBody>
      </p:sp>
    </p:spTree>
    <p:extLst>
      <p:ext uri="{BB962C8B-B14F-4D97-AF65-F5344CB8AC3E}">
        <p14:creationId xmlns:p14="http://schemas.microsoft.com/office/powerpoint/2010/main" val="3393094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9A299-E277-4D45-8820-DC7E717C8CB6}"/>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smtClean="0"/>
              <a:pPr/>
              <a:t>38</a:t>
            </a:fld>
            <a:endParaRPr lang="en-US"/>
          </a:p>
        </p:txBody>
      </p:sp>
      <p:pic>
        <p:nvPicPr>
          <p:cNvPr id="9" name="Picture 8">
            <a:extLst>
              <a:ext uri="{FF2B5EF4-FFF2-40B4-BE49-F238E27FC236}">
                <a16:creationId xmlns:a16="http://schemas.microsoft.com/office/drawing/2014/main" id="{DD37C81B-2EAB-4E8C-A750-1BB018C70B22}"/>
              </a:ext>
            </a:extLst>
          </p:cNvPr>
          <p:cNvPicPr>
            <a:picLocks noChangeAspect="1"/>
          </p:cNvPicPr>
          <p:nvPr/>
        </p:nvPicPr>
        <p:blipFill>
          <a:blip r:embed="rId2"/>
          <a:stretch>
            <a:fillRect/>
          </a:stretch>
        </p:blipFill>
        <p:spPr>
          <a:xfrm>
            <a:off x="3404731" y="1835212"/>
            <a:ext cx="1324100" cy="1324100"/>
          </a:xfrm>
          <a:prstGeom prst="rect">
            <a:avLst/>
          </a:prstGeom>
        </p:spPr>
      </p:pic>
      <p:pic>
        <p:nvPicPr>
          <p:cNvPr id="11" name="Picture 10">
            <a:extLst>
              <a:ext uri="{FF2B5EF4-FFF2-40B4-BE49-F238E27FC236}">
                <a16:creationId xmlns:a16="http://schemas.microsoft.com/office/drawing/2014/main" id="{7828ABCC-7A0D-4EC8-81E7-9DD8FE5C86F7}"/>
              </a:ext>
            </a:extLst>
          </p:cNvPr>
          <p:cNvPicPr>
            <a:picLocks noChangeAspect="1"/>
          </p:cNvPicPr>
          <p:nvPr/>
        </p:nvPicPr>
        <p:blipFill>
          <a:blip r:embed="rId3"/>
          <a:stretch>
            <a:fillRect/>
          </a:stretch>
        </p:blipFill>
        <p:spPr>
          <a:xfrm>
            <a:off x="3479067" y="169967"/>
            <a:ext cx="1249764" cy="1324100"/>
          </a:xfrm>
          <a:prstGeom prst="rect">
            <a:avLst/>
          </a:prstGeom>
        </p:spPr>
      </p:pic>
      <p:pic>
        <p:nvPicPr>
          <p:cNvPr id="1026" name="Picture 2" descr="11,521 Carbon Dioxide Illustrations &amp;amp; Clip Art - iStock">
            <a:extLst>
              <a:ext uri="{FF2B5EF4-FFF2-40B4-BE49-F238E27FC236}">
                <a16:creationId xmlns:a16="http://schemas.microsoft.com/office/drawing/2014/main" id="{F02B162C-1366-4BC5-BC93-FC19BCE35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31" t="20788" r="10358" b="24309"/>
          <a:stretch/>
        </p:blipFill>
        <p:spPr bwMode="auto">
          <a:xfrm>
            <a:off x="3387097" y="3500458"/>
            <a:ext cx="1433705" cy="1007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BC2EB-4BD5-4B0A-BA3B-A941DB801136}"/>
              </a:ext>
            </a:extLst>
          </p:cNvPr>
          <p:cNvSpPr txBox="1"/>
          <p:nvPr/>
        </p:nvSpPr>
        <p:spPr>
          <a:xfrm>
            <a:off x="389436" y="1798461"/>
            <a:ext cx="251449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0"/>
                <a:ea typeface="+mn-ea"/>
                <a:cs typeface="+mn-cs"/>
              </a:rPr>
              <a:t>Homestar </a:t>
            </a:r>
            <a:r>
              <a:rPr kumimoji="0" lang="en-NZ" sz="2400" b="1" i="0" u="none" strike="noStrike" kern="1200" cap="none" spc="0" normalizeH="0" baseline="0" noProof="0" dirty="0">
                <a:ln>
                  <a:noFill/>
                </a:ln>
                <a:solidFill>
                  <a:schemeClr val="bg1">
                    <a:lumMod val="65000"/>
                  </a:schemeClr>
                </a:solidFill>
                <a:effectLst/>
                <a:uLnTx/>
                <a:uFillTx/>
                <a:latin typeface="Avenir Next LT Pro" panose="020B0504020202020204" pitchFamily="34" charset="0"/>
                <a:ea typeface="+mn-ea"/>
                <a:cs typeface="+mn-cs"/>
              </a:rPr>
              <a:t>v5</a:t>
            </a:r>
          </a:p>
        </p:txBody>
      </p:sp>
      <p:sp>
        <p:nvSpPr>
          <p:cNvPr id="14" name="TextBox 13">
            <a:extLst>
              <a:ext uri="{FF2B5EF4-FFF2-40B4-BE49-F238E27FC236}">
                <a16:creationId xmlns:a16="http://schemas.microsoft.com/office/drawing/2014/main" id="{45C10569-DB47-44F3-A0D3-FC49091372AF}"/>
              </a:ext>
            </a:extLst>
          </p:cNvPr>
          <p:cNvSpPr txBox="1"/>
          <p:nvPr/>
        </p:nvSpPr>
        <p:spPr>
          <a:xfrm>
            <a:off x="5289487" y="3838712"/>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C</a:t>
            </a:r>
            <a:r>
              <a:rPr lang="en-NZ" sz="2700" dirty="0"/>
              <a:t>arbon</a:t>
            </a:r>
          </a:p>
        </p:txBody>
      </p:sp>
      <p:sp>
        <p:nvSpPr>
          <p:cNvPr id="17" name="TextBox 16">
            <a:extLst>
              <a:ext uri="{FF2B5EF4-FFF2-40B4-BE49-F238E27FC236}">
                <a16:creationId xmlns:a16="http://schemas.microsoft.com/office/drawing/2014/main" id="{BD0B5F85-4705-46D9-8545-C7F5D087B416}"/>
              </a:ext>
            </a:extLst>
          </p:cNvPr>
          <p:cNvSpPr txBox="1"/>
          <p:nvPr/>
        </p:nvSpPr>
        <p:spPr>
          <a:xfrm>
            <a:off x="5289487" y="2157837"/>
            <a:ext cx="1792586"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mi-NZ" sz="2700" b="1" dirty="0" err="1">
                <a:latin typeface="+mj-lt"/>
              </a:rPr>
              <a:t>B</a:t>
            </a:r>
            <a:r>
              <a:rPr lang="mi-NZ" sz="2700" dirty="0" err="1"/>
              <a:t>ridges</a:t>
            </a:r>
            <a:endParaRPr lang="en-NZ" sz="2700" dirty="0"/>
          </a:p>
        </p:txBody>
      </p:sp>
      <p:sp>
        <p:nvSpPr>
          <p:cNvPr id="18" name="TextBox 17">
            <a:extLst>
              <a:ext uri="{FF2B5EF4-FFF2-40B4-BE49-F238E27FC236}">
                <a16:creationId xmlns:a16="http://schemas.microsoft.com/office/drawing/2014/main" id="{7D6B0E44-0EB1-4B70-A6CC-AE350D023038}"/>
              </a:ext>
            </a:extLst>
          </p:cNvPr>
          <p:cNvSpPr txBox="1"/>
          <p:nvPr/>
        </p:nvSpPr>
        <p:spPr>
          <a:xfrm>
            <a:off x="5289487" y="476962"/>
            <a:ext cx="3456161" cy="5078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NZ" sz="2700" b="1" dirty="0">
                <a:latin typeface="+mj-lt"/>
              </a:rPr>
              <a:t>A</a:t>
            </a:r>
            <a:r>
              <a:rPr lang="en-NZ" sz="2700" dirty="0"/>
              <a:t>ir</a:t>
            </a:r>
          </a:p>
        </p:txBody>
      </p:sp>
    </p:spTree>
    <p:extLst>
      <p:ext uri="{BB962C8B-B14F-4D97-AF65-F5344CB8AC3E}">
        <p14:creationId xmlns:p14="http://schemas.microsoft.com/office/powerpoint/2010/main" val="211239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BF743-C699-46E3-30CA-B7451949E0BD}"/>
              </a:ext>
            </a:extLst>
          </p:cNvPr>
          <p:cNvPicPr>
            <a:picLocks noChangeAspect="1"/>
          </p:cNvPicPr>
          <p:nvPr/>
        </p:nvPicPr>
        <p:blipFill rotWithShape="1">
          <a:blip r:embed="rId3"/>
          <a:srcRect t="-1" b="-1571"/>
          <a:stretch/>
        </p:blipFill>
        <p:spPr>
          <a:xfrm>
            <a:off x="4408449" y="-173516"/>
            <a:ext cx="3843453" cy="5513265"/>
          </a:xfrm>
          <a:prstGeom prst="rect">
            <a:avLst/>
          </a:prstGeom>
        </p:spPr>
      </p:pic>
      <p:sp>
        <p:nvSpPr>
          <p:cNvPr id="6" name="TextBox 5">
            <a:extLst>
              <a:ext uri="{FF2B5EF4-FFF2-40B4-BE49-F238E27FC236}">
                <a16:creationId xmlns:a16="http://schemas.microsoft.com/office/drawing/2014/main" id="{780B1F42-6978-7DAC-22D1-189E6A2F0A25}"/>
              </a:ext>
            </a:extLst>
          </p:cNvPr>
          <p:cNvSpPr txBox="1"/>
          <p:nvPr/>
        </p:nvSpPr>
        <p:spPr>
          <a:xfrm>
            <a:off x="4924416" y="1533421"/>
            <a:ext cx="2948345" cy="3170099"/>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NZ" sz="1800" dirty="0">
                <a:solidFill>
                  <a:schemeClr val="bg1"/>
                </a:solidFill>
              </a:rPr>
              <a:t>Minor improvements above H1 5</a:t>
            </a:r>
            <a:r>
              <a:rPr lang="en-NZ" sz="1800" baseline="30000" dirty="0">
                <a:solidFill>
                  <a:schemeClr val="bg1"/>
                </a:solidFill>
              </a:rPr>
              <a:t>th</a:t>
            </a:r>
            <a:r>
              <a:rPr lang="en-NZ" sz="1800" dirty="0">
                <a:solidFill>
                  <a:schemeClr val="bg1"/>
                </a:solidFill>
              </a:rPr>
              <a:t> edition</a:t>
            </a:r>
          </a:p>
          <a:p>
            <a:pPr marL="285750" indent="-285750">
              <a:spcAft>
                <a:spcPts val="600"/>
              </a:spcAft>
              <a:buClr>
                <a:schemeClr val="bg1"/>
              </a:buClr>
              <a:buFont typeface="Arial" panose="020B0604020202020204" pitchFamily="34" charset="0"/>
              <a:buChar char="•"/>
            </a:pPr>
            <a:r>
              <a:rPr lang="en-NZ" sz="1800" dirty="0">
                <a:solidFill>
                  <a:schemeClr val="bg1"/>
                </a:solidFill>
              </a:rPr>
              <a:t>Thermally broken frames and slab edge insulation</a:t>
            </a:r>
          </a:p>
          <a:p>
            <a:pPr marL="285750" indent="-285750">
              <a:spcAft>
                <a:spcPts val="600"/>
              </a:spcAft>
              <a:buClr>
                <a:schemeClr val="bg1"/>
              </a:buClr>
              <a:buFont typeface="Arial" panose="020B0604020202020204" pitchFamily="34" charset="0"/>
              <a:buChar char="•"/>
            </a:pPr>
            <a:r>
              <a:rPr lang="en-NZ" sz="1800" dirty="0">
                <a:solidFill>
                  <a:schemeClr val="bg1"/>
                </a:solidFill>
              </a:rPr>
              <a:t>Continuous extract ventilation</a:t>
            </a:r>
          </a:p>
          <a:p>
            <a:pPr marL="285750" indent="-285750">
              <a:spcAft>
                <a:spcPts val="600"/>
              </a:spcAft>
              <a:buClr>
                <a:schemeClr val="bg1"/>
              </a:buClr>
              <a:buFont typeface="Arial" panose="020B0604020202020204" pitchFamily="34" charset="0"/>
              <a:buChar char="•"/>
            </a:pPr>
            <a:r>
              <a:rPr lang="en-NZ" sz="1800" dirty="0">
                <a:solidFill>
                  <a:schemeClr val="bg1"/>
                </a:solidFill>
              </a:rPr>
              <a:t>Homestar reduces overheating </a:t>
            </a:r>
          </a:p>
          <a:p>
            <a:pPr marL="285750" indent="-285750">
              <a:spcAft>
                <a:spcPts val="600"/>
              </a:spcAft>
              <a:buFont typeface="Arial" panose="020B0604020202020204" pitchFamily="34" charset="0"/>
              <a:buChar char="•"/>
            </a:pPr>
            <a:endParaRPr lang="en-NZ" sz="1800" dirty="0">
              <a:solidFill>
                <a:schemeClr val="bg1"/>
              </a:solidFill>
            </a:endParaRPr>
          </a:p>
        </p:txBody>
      </p:sp>
    </p:spTree>
    <p:extLst>
      <p:ext uri="{BB962C8B-B14F-4D97-AF65-F5344CB8AC3E}">
        <p14:creationId xmlns:p14="http://schemas.microsoft.com/office/powerpoint/2010/main" val="25851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alistic 3D modern house model with garage">
            <a:extLst>
              <a:ext uri="{FF2B5EF4-FFF2-40B4-BE49-F238E27FC236}">
                <a16:creationId xmlns:a16="http://schemas.microsoft.com/office/drawing/2014/main" id="{3960A234-9C69-6892-5387-FAECEBE74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161" y="1484077"/>
            <a:ext cx="3403693" cy="2061923"/>
          </a:xfrm>
          <a:prstGeom prst="rect">
            <a:avLst/>
          </a:prstGeom>
        </p:spPr>
      </p:pic>
      <p:sp>
        <p:nvSpPr>
          <p:cNvPr id="7" name="TextBox 6">
            <a:extLst>
              <a:ext uri="{FF2B5EF4-FFF2-40B4-BE49-F238E27FC236}">
                <a16:creationId xmlns:a16="http://schemas.microsoft.com/office/drawing/2014/main" id="{BA870F94-38C8-2E54-D5BD-09D576FDA51C}"/>
              </a:ext>
            </a:extLst>
          </p:cNvPr>
          <p:cNvSpPr txBox="1"/>
          <p:nvPr/>
        </p:nvSpPr>
        <p:spPr>
          <a:xfrm>
            <a:off x="412129" y="1839325"/>
            <a:ext cx="1992038"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Insulation levels and window R-value</a:t>
            </a:r>
            <a:endParaRPr lang="en-NZ" sz="1350" dirty="0">
              <a:latin typeface="Calibri" panose="020F050202020403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1BA7CFCF-9A94-87DC-341D-1BA6E6878B9B}"/>
              </a:ext>
            </a:extLst>
          </p:cNvPr>
          <p:cNvSpPr txBox="1"/>
          <p:nvPr/>
        </p:nvSpPr>
        <p:spPr>
          <a:xfrm>
            <a:off x="2290246" y="1081544"/>
            <a:ext cx="4623522" cy="300082"/>
          </a:xfrm>
          <a:prstGeom prst="rect">
            <a:avLst/>
          </a:prstGeom>
          <a:noFill/>
        </p:spPr>
        <p:txBody>
          <a:bodyPr wrap="square">
            <a:spAutoFit/>
          </a:bodyPr>
          <a:lstStyle/>
          <a:p>
            <a:pPr lvl="0" algn="ctr"/>
            <a:r>
              <a:rPr lang="en-US" sz="1350" b="1" dirty="0">
                <a:latin typeface="Calibri" panose="020F0502020204030204" pitchFamily="34" charset="0"/>
                <a:ea typeface="Calibri" panose="020F0502020204030204" pitchFamily="34" charset="0"/>
              </a:rPr>
              <a:t>What the building code delivers from November 2023</a:t>
            </a:r>
            <a:endParaRPr lang="en-NZ" sz="1350" b="1" dirty="0">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61B5EF7D-C4B3-EE23-3584-8F93721BBADC}"/>
              </a:ext>
            </a:extLst>
          </p:cNvPr>
          <p:cNvSpPr txBox="1"/>
          <p:nvPr/>
        </p:nvSpPr>
        <p:spPr>
          <a:xfrm>
            <a:off x="3424933" y="4099103"/>
            <a:ext cx="2730238"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Avoidance of thermal bridges reducing condensation</a:t>
            </a:r>
          </a:p>
        </p:txBody>
      </p:sp>
      <p:sp>
        <p:nvSpPr>
          <p:cNvPr id="32" name="TextBox 31">
            <a:extLst>
              <a:ext uri="{FF2B5EF4-FFF2-40B4-BE49-F238E27FC236}">
                <a16:creationId xmlns:a16="http://schemas.microsoft.com/office/drawing/2014/main" id="{CF249826-AA09-9349-0EAC-6AD2A8D28F49}"/>
              </a:ext>
            </a:extLst>
          </p:cNvPr>
          <p:cNvSpPr txBox="1"/>
          <p:nvPr/>
        </p:nvSpPr>
        <p:spPr>
          <a:xfrm>
            <a:off x="192974" y="2900218"/>
            <a:ext cx="2430348" cy="507831"/>
          </a:xfrm>
          <a:prstGeom prst="rect">
            <a:avLst/>
          </a:prstGeom>
          <a:noFill/>
        </p:spPr>
        <p:txBody>
          <a:bodyPr wrap="square">
            <a:spAutoFit/>
          </a:bodyPr>
          <a:lstStyle/>
          <a:p>
            <a:pPr algn="ctr"/>
            <a:r>
              <a:rPr lang="en-NZ" sz="1350" dirty="0">
                <a:latin typeface="Calibri" panose="020F0502020204030204" pitchFamily="34" charset="0"/>
                <a:ea typeface="Times New Roman" panose="02020603050405020304" pitchFamily="18" charset="0"/>
              </a:rPr>
              <a:t>Fixed heating in living room (HHS but not in building code) </a:t>
            </a:r>
            <a:endParaRPr lang="en-NZ" sz="1050" dirty="0"/>
          </a:p>
        </p:txBody>
      </p:sp>
      <p:pic>
        <p:nvPicPr>
          <p:cNvPr id="3" name="Picture 2">
            <a:extLst>
              <a:ext uri="{FF2B5EF4-FFF2-40B4-BE49-F238E27FC236}">
                <a16:creationId xmlns:a16="http://schemas.microsoft.com/office/drawing/2014/main" id="{49F54FFE-2438-97F7-D19D-8AD52FAB5823}"/>
              </a:ext>
            </a:extLst>
          </p:cNvPr>
          <p:cNvPicPr>
            <a:picLocks noChangeAspect="1"/>
          </p:cNvPicPr>
          <p:nvPr/>
        </p:nvPicPr>
        <p:blipFill rotWithShape="1">
          <a:blip r:embed="rId3"/>
          <a:srcRect t="6188" b="9074"/>
          <a:stretch/>
        </p:blipFill>
        <p:spPr>
          <a:xfrm>
            <a:off x="1081668" y="0"/>
            <a:ext cx="6980663" cy="1010210"/>
          </a:xfrm>
          <a:prstGeom prst="rect">
            <a:avLst/>
          </a:prstGeom>
        </p:spPr>
      </p:pic>
    </p:spTree>
    <p:extLst>
      <p:ext uri="{BB962C8B-B14F-4D97-AF65-F5344CB8AC3E}">
        <p14:creationId xmlns:p14="http://schemas.microsoft.com/office/powerpoint/2010/main" val="2771905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w Zealand Map Vector Art, Icons, and Graphics for Free ...">
            <a:extLst>
              <a:ext uri="{FF2B5EF4-FFF2-40B4-BE49-F238E27FC236}">
                <a16:creationId xmlns:a16="http://schemas.microsoft.com/office/drawing/2014/main" id="{D837E31F-E166-B216-38EF-78A4A06B3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773" y="311387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3607E07-B4F1-014D-E08F-7C7D8BD247B3}"/>
              </a:ext>
            </a:extLst>
          </p:cNvPr>
          <p:cNvPicPr>
            <a:picLocks noChangeAspect="1"/>
          </p:cNvPicPr>
          <p:nvPr/>
        </p:nvPicPr>
        <p:blipFill>
          <a:blip r:embed="rId3"/>
          <a:stretch>
            <a:fillRect/>
          </a:stretch>
        </p:blipFill>
        <p:spPr>
          <a:xfrm>
            <a:off x="3475651" y="361373"/>
            <a:ext cx="1601174" cy="2420937"/>
          </a:xfrm>
          <a:prstGeom prst="rect">
            <a:avLst/>
          </a:prstGeom>
        </p:spPr>
      </p:pic>
      <p:pic>
        <p:nvPicPr>
          <p:cNvPr id="2" name="Picture 1">
            <a:extLst>
              <a:ext uri="{FF2B5EF4-FFF2-40B4-BE49-F238E27FC236}">
                <a16:creationId xmlns:a16="http://schemas.microsoft.com/office/drawing/2014/main" id="{D73135DE-CC8A-3DF1-3816-0FD3AB319A1D}"/>
              </a:ext>
            </a:extLst>
          </p:cNvPr>
          <p:cNvPicPr>
            <a:picLocks noChangeAspect="1"/>
          </p:cNvPicPr>
          <p:nvPr/>
        </p:nvPicPr>
        <p:blipFill>
          <a:blip r:embed="rId4"/>
          <a:stretch>
            <a:fillRect/>
          </a:stretch>
        </p:blipFill>
        <p:spPr>
          <a:xfrm>
            <a:off x="5391856" y="532823"/>
            <a:ext cx="3682888" cy="1915102"/>
          </a:xfrm>
          <a:prstGeom prst="rect">
            <a:avLst/>
          </a:prstGeom>
        </p:spPr>
      </p:pic>
      <p:pic>
        <p:nvPicPr>
          <p:cNvPr id="4" name="Graphic 3" descr="Arrow Up with solid fill">
            <a:extLst>
              <a:ext uri="{FF2B5EF4-FFF2-40B4-BE49-F238E27FC236}">
                <a16:creationId xmlns:a16="http://schemas.microsoft.com/office/drawing/2014/main" id="{7DE04CE2-EA55-8BE5-7137-FC43EDC2B8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525" y="1490374"/>
            <a:ext cx="733425" cy="733425"/>
          </a:xfrm>
          <a:prstGeom prst="rect">
            <a:avLst/>
          </a:prstGeom>
        </p:spPr>
      </p:pic>
      <p:pic>
        <p:nvPicPr>
          <p:cNvPr id="9" name="Graphic 8" descr="Dollar with solid fill">
            <a:extLst>
              <a:ext uri="{FF2B5EF4-FFF2-40B4-BE49-F238E27FC236}">
                <a16:creationId xmlns:a16="http://schemas.microsoft.com/office/drawing/2014/main" id="{7FC5935D-B32C-CD12-8602-BFE6DE7B22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2075" y="1490374"/>
            <a:ext cx="733425" cy="733425"/>
          </a:xfrm>
          <a:prstGeom prst="rect">
            <a:avLst/>
          </a:prstGeom>
        </p:spPr>
      </p:pic>
      <p:sp>
        <p:nvSpPr>
          <p:cNvPr id="10" name="TextBox 9">
            <a:extLst>
              <a:ext uri="{FF2B5EF4-FFF2-40B4-BE49-F238E27FC236}">
                <a16:creationId xmlns:a16="http://schemas.microsoft.com/office/drawing/2014/main" id="{948D4E8D-5C2E-EA5C-4360-8C3621AF26AE}"/>
              </a:ext>
            </a:extLst>
          </p:cNvPr>
          <p:cNvSpPr txBox="1"/>
          <p:nvPr/>
        </p:nvSpPr>
        <p:spPr>
          <a:xfrm>
            <a:off x="146304" y="3450824"/>
            <a:ext cx="2724912" cy="523220"/>
          </a:xfrm>
          <a:prstGeom prst="rect">
            <a:avLst/>
          </a:prstGeom>
          <a:noFill/>
        </p:spPr>
        <p:txBody>
          <a:bodyPr wrap="square" rtlCol="0">
            <a:spAutoFit/>
          </a:bodyPr>
          <a:lstStyle/>
          <a:p>
            <a:pPr algn="ctr"/>
            <a:r>
              <a:rPr lang="en-NZ" sz="2800" dirty="0"/>
              <a:t>H1 </a:t>
            </a:r>
            <a:r>
              <a:rPr lang="en-NZ" sz="2800" dirty="0">
                <a:sym typeface="Symbol" panose="05050102010706020507" pitchFamily="18" charset="2"/>
              </a:rPr>
              <a:t> 6 HS v5</a:t>
            </a:r>
            <a:endParaRPr lang="en-NZ" sz="2800" dirty="0"/>
          </a:p>
        </p:txBody>
      </p:sp>
      <p:sp>
        <p:nvSpPr>
          <p:cNvPr id="11" name="TextBox 10">
            <a:extLst>
              <a:ext uri="{FF2B5EF4-FFF2-40B4-BE49-F238E27FC236}">
                <a16:creationId xmlns:a16="http://schemas.microsoft.com/office/drawing/2014/main" id="{08682B57-FE65-7D58-C587-BF4FD3D06C94}"/>
              </a:ext>
            </a:extLst>
          </p:cNvPr>
          <p:cNvSpPr txBox="1"/>
          <p:nvPr/>
        </p:nvSpPr>
        <p:spPr>
          <a:xfrm>
            <a:off x="4695446" y="3358491"/>
            <a:ext cx="2921506" cy="707886"/>
          </a:xfrm>
          <a:prstGeom prst="rect">
            <a:avLst/>
          </a:prstGeom>
          <a:noFill/>
        </p:spPr>
        <p:txBody>
          <a:bodyPr wrap="square" rtlCol="0">
            <a:spAutoFit/>
          </a:bodyPr>
          <a:lstStyle/>
          <a:p>
            <a:pPr algn="ctr"/>
            <a:r>
              <a:rPr lang="en-NZ" sz="4000" dirty="0"/>
              <a:t>0% - 1.3%</a:t>
            </a:r>
          </a:p>
        </p:txBody>
      </p:sp>
    </p:spTree>
    <p:extLst>
      <p:ext uri="{BB962C8B-B14F-4D97-AF65-F5344CB8AC3E}">
        <p14:creationId xmlns:p14="http://schemas.microsoft.com/office/powerpoint/2010/main" val="195533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B97BE4-243B-4AFA-96D6-29F65B9D199E}"/>
              </a:ext>
            </a:extLst>
          </p:cNvPr>
          <p:cNvSpPr>
            <a:spLocks noGrp="1"/>
          </p:cNvSpPr>
          <p:nvPr>
            <p:ph type="sldNum" sz="quarter" idx="12"/>
          </p:nvPr>
        </p:nvSpPr>
        <p:spPr/>
        <p:txBody>
          <a:bodyPr vert="horz" lIns="68580" tIns="34290" rIns="68580" bIns="34290" rtlCol="0" anchor="ctr">
            <a:normAutofit/>
          </a:bodyPr>
          <a:lstStyle/>
          <a:p>
            <a:pPr algn="r">
              <a:spcAft>
                <a:spcPts val="450"/>
              </a:spcAft>
            </a:pPr>
            <a:fld id="{00BBA43F-FF41-174B-BCEA-755BAE9A1CFD}" type="slidenum">
              <a:rPr lang="en-US" smtClean="0">
                <a:solidFill>
                  <a:schemeClr val="tx1">
                    <a:tint val="75000"/>
                  </a:schemeClr>
                </a:solidFill>
                <a:latin typeface="+mn-lt"/>
              </a:rPr>
              <a:pPr algn="r">
                <a:spcAft>
                  <a:spcPts val="450"/>
                </a:spcAft>
              </a:pPr>
              <a:t>41</a:t>
            </a:fld>
            <a:endParaRPr lang="en-US">
              <a:solidFill>
                <a:schemeClr val="tx1">
                  <a:tint val="75000"/>
                </a:schemeClr>
              </a:solidFill>
              <a:latin typeface="+mn-lt"/>
            </a:endParaRPr>
          </a:p>
        </p:txBody>
      </p:sp>
      <p:sp>
        <p:nvSpPr>
          <p:cNvPr id="13" name="TextBox 12">
            <a:extLst>
              <a:ext uri="{FF2B5EF4-FFF2-40B4-BE49-F238E27FC236}">
                <a16:creationId xmlns:a16="http://schemas.microsoft.com/office/drawing/2014/main" id="{745AE6C0-DC90-EB30-E77F-47E5C1FE7577}"/>
              </a:ext>
            </a:extLst>
          </p:cNvPr>
          <p:cNvSpPr txBox="1"/>
          <p:nvPr/>
        </p:nvSpPr>
        <p:spPr>
          <a:xfrm>
            <a:off x="2086104" y="239767"/>
            <a:ext cx="4971791" cy="738664"/>
          </a:xfrm>
          <a:prstGeom prst="rect">
            <a:avLst/>
          </a:prstGeom>
          <a:noFill/>
        </p:spPr>
        <p:txBody>
          <a:bodyPr wrap="square" lIns="68580" tIns="34290" rIns="68580" bIns="34290" rtlCol="0" anchor="t">
            <a:spAutoFit/>
          </a:bodyPr>
          <a:lstStyle/>
          <a:p>
            <a:pPr algn="ctr"/>
            <a:r>
              <a:rPr lang="en-US" sz="1650" dirty="0"/>
              <a:t>Wellington: Targeting 7 Homestar v5</a:t>
            </a:r>
          </a:p>
          <a:p>
            <a:pPr algn="ctr"/>
            <a:r>
              <a:rPr lang="en-US" sz="1650" dirty="0"/>
              <a:t>Assessor &amp; Architect: Sam Brown</a:t>
            </a:r>
          </a:p>
          <a:p>
            <a:pPr algn="ctr"/>
            <a:endParaRPr lang="en-NZ" sz="1050" dirty="0"/>
          </a:p>
        </p:txBody>
      </p:sp>
      <p:pic>
        <p:nvPicPr>
          <p:cNvPr id="3" name="Picture 3">
            <a:extLst>
              <a:ext uri="{FF2B5EF4-FFF2-40B4-BE49-F238E27FC236}">
                <a16:creationId xmlns:a16="http://schemas.microsoft.com/office/drawing/2014/main" id="{B3F3B20E-CC9F-D747-0DA4-9CC5B75E859D}"/>
              </a:ext>
            </a:extLst>
          </p:cNvPr>
          <p:cNvPicPr>
            <a:picLocks noChangeAspect="1"/>
          </p:cNvPicPr>
          <p:nvPr/>
        </p:nvPicPr>
        <p:blipFill>
          <a:blip r:embed="rId3"/>
          <a:stretch>
            <a:fillRect/>
          </a:stretch>
        </p:blipFill>
        <p:spPr>
          <a:xfrm>
            <a:off x="7408977" y="215644"/>
            <a:ext cx="1435894" cy="585788"/>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600DFCDC-F283-EB9D-9F17-4C13F7E3388B}"/>
              </a:ext>
            </a:extLst>
          </p:cNvPr>
          <p:cNvPicPr>
            <a:picLocks noChangeAspect="1"/>
          </p:cNvPicPr>
          <p:nvPr/>
        </p:nvPicPr>
        <p:blipFill>
          <a:blip r:embed="rId4"/>
          <a:stretch>
            <a:fillRect/>
          </a:stretch>
        </p:blipFill>
        <p:spPr>
          <a:xfrm>
            <a:off x="242417" y="1101909"/>
            <a:ext cx="5486399" cy="4081220"/>
          </a:xfrm>
          <a:prstGeom prst="rect">
            <a:avLst/>
          </a:prstGeom>
        </p:spPr>
      </p:pic>
      <p:pic>
        <p:nvPicPr>
          <p:cNvPr id="4" name="Picture 4" descr="Diagram&#10;&#10;Description automatically generated">
            <a:extLst>
              <a:ext uri="{FF2B5EF4-FFF2-40B4-BE49-F238E27FC236}">
                <a16:creationId xmlns:a16="http://schemas.microsoft.com/office/drawing/2014/main" id="{8ED58878-E9FA-79B7-A3EF-39402B4EEF23}"/>
              </a:ext>
            </a:extLst>
          </p:cNvPr>
          <p:cNvPicPr>
            <a:picLocks noChangeAspect="1"/>
          </p:cNvPicPr>
          <p:nvPr/>
        </p:nvPicPr>
        <p:blipFill>
          <a:blip r:embed="rId5"/>
          <a:stretch>
            <a:fillRect/>
          </a:stretch>
        </p:blipFill>
        <p:spPr>
          <a:xfrm>
            <a:off x="2854650" y="1019590"/>
            <a:ext cx="4614620" cy="4357707"/>
          </a:xfrm>
          <a:prstGeom prst="rect">
            <a:avLst/>
          </a:prstGeom>
        </p:spPr>
      </p:pic>
      <p:sp>
        <p:nvSpPr>
          <p:cNvPr id="6" name="TextBox 5">
            <a:extLst>
              <a:ext uri="{FF2B5EF4-FFF2-40B4-BE49-F238E27FC236}">
                <a16:creationId xmlns:a16="http://schemas.microsoft.com/office/drawing/2014/main" id="{16A73B05-FDCA-4B9B-04E3-9269FA2110EF}"/>
              </a:ext>
            </a:extLst>
          </p:cNvPr>
          <p:cNvSpPr txBox="1"/>
          <p:nvPr/>
        </p:nvSpPr>
        <p:spPr>
          <a:xfrm>
            <a:off x="7613542" y="3884262"/>
            <a:ext cx="1230178"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t>100 m</a:t>
            </a:r>
            <a:r>
              <a:rPr lang="en-US" sz="1050" baseline="30000"/>
              <a:t>2</a:t>
            </a:r>
          </a:p>
          <a:p>
            <a:endParaRPr lang="en-US" sz="1050"/>
          </a:p>
          <a:p>
            <a:r>
              <a:rPr lang="en-US" sz="1050"/>
              <a:t>3 bedrooms</a:t>
            </a:r>
          </a:p>
        </p:txBody>
      </p:sp>
    </p:spTree>
    <p:extLst>
      <p:ext uri="{BB962C8B-B14F-4D97-AF65-F5344CB8AC3E}">
        <p14:creationId xmlns:p14="http://schemas.microsoft.com/office/powerpoint/2010/main" val="6869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E868D7-368E-A1A0-00BD-CE412CFDBC7D}"/>
              </a:ext>
            </a:extLst>
          </p:cNvPr>
          <p:cNvSpPr>
            <a:spLocks noGrp="1"/>
          </p:cNvSpPr>
          <p:nvPr>
            <p:ph type="sldNum" sz="quarter" idx="12"/>
          </p:nvPr>
        </p:nvSpPr>
        <p:spPr/>
        <p:txBody>
          <a:bodyPr/>
          <a:lstStyle/>
          <a:p>
            <a:fld id="{00BBA43F-FF41-174B-BCEA-755BAE9A1CFD}" type="slidenum">
              <a:rPr lang="en-US" smtClean="0"/>
              <a:pPr/>
              <a:t>42</a:t>
            </a:fld>
            <a:endParaRPr lang="en-US"/>
          </a:p>
        </p:txBody>
      </p:sp>
      <p:pic>
        <p:nvPicPr>
          <p:cNvPr id="4" name="Picture 4" descr="Diagram&#10;&#10;Description automatically generated">
            <a:extLst>
              <a:ext uri="{FF2B5EF4-FFF2-40B4-BE49-F238E27FC236}">
                <a16:creationId xmlns:a16="http://schemas.microsoft.com/office/drawing/2014/main" id="{089506B5-845F-A439-8E2C-EC482959DDB8}"/>
              </a:ext>
            </a:extLst>
          </p:cNvPr>
          <p:cNvPicPr>
            <a:picLocks noChangeAspect="1"/>
          </p:cNvPicPr>
          <p:nvPr/>
        </p:nvPicPr>
        <p:blipFill>
          <a:blip r:embed="rId2"/>
          <a:stretch>
            <a:fillRect/>
          </a:stretch>
        </p:blipFill>
        <p:spPr>
          <a:xfrm>
            <a:off x="2187199" y="652540"/>
            <a:ext cx="3268205" cy="4225877"/>
          </a:xfrm>
          <a:prstGeom prst="rect">
            <a:avLst/>
          </a:prstGeom>
        </p:spPr>
      </p:pic>
      <p:pic>
        <p:nvPicPr>
          <p:cNvPr id="5" name="Picture 5" descr="Diagram, engineering drawing&#10;&#10;Description automatically generated">
            <a:extLst>
              <a:ext uri="{FF2B5EF4-FFF2-40B4-BE49-F238E27FC236}">
                <a16:creationId xmlns:a16="http://schemas.microsoft.com/office/drawing/2014/main" id="{3C60E3A5-F6BF-670A-1ECA-761E01D1ADA2}"/>
              </a:ext>
            </a:extLst>
          </p:cNvPr>
          <p:cNvPicPr>
            <a:picLocks noChangeAspect="1"/>
          </p:cNvPicPr>
          <p:nvPr/>
        </p:nvPicPr>
        <p:blipFill>
          <a:blip r:embed="rId3"/>
          <a:stretch>
            <a:fillRect/>
          </a:stretch>
        </p:blipFill>
        <p:spPr>
          <a:xfrm>
            <a:off x="5267485" y="464898"/>
            <a:ext cx="3800960" cy="3952172"/>
          </a:xfrm>
          <a:prstGeom prst="rect">
            <a:avLst/>
          </a:prstGeom>
        </p:spPr>
      </p:pic>
      <p:pic>
        <p:nvPicPr>
          <p:cNvPr id="6" name="Picture 6" descr="A picture containing text, sign&#10;&#10;Description automatically generated">
            <a:extLst>
              <a:ext uri="{FF2B5EF4-FFF2-40B4-BE49-F238E27FC236}">
                <a16:creationId xmlns:a16="http://schemas.microsoft.com/office/drawing/2014/main" id="{DEC883BE-5F08-FAF1-2298-5076610D359A}"/>
              </a:ext>
            </a:extLst>
          </p:cNvPr>
          <p:cNvPicPr>
            <a:picLocks noChangeAspect="1"/>
          </p:cNvPicPr>
          <p:nvPr/>
        </p:nvPicPr>
        <p:blipFill>
          <a:blip r:embed="rId4"/>
          <a:stretch>
            <a:fillRect/>
          </a:stretch>
        </p:blipFill>
        <p:spPr>
          <a:xfrm>
            <a:off x="75554" y="1222429"/>
            <a:ext cx="2057400" cy="3086100"/>
          </a:xfrm>
          <a:prstGeom prst="rect">
            <a:avLst/>
          </a:prstGeom>
        </p:spPr>
      </p:pic>
    </p:spTree>
    <p:extLst>
      <p:ext uri="{BB962C8B-B14F-4D97-AF65-F5344CB8AC3E}">
        <p14:creationId xmlns:p14="http://schemas.microsoft.com/office/powerpoint/2010/main" val="439098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551FD5-16AC-43DB-7C04-BBA91DF59758}"/>
              </a:ext>
            </a:extLst>
          </p:cNvPr>
          <p:cNvSpPr>
            <a:spLocks noGrp="1"/>
          </p:cNvSpPr>
          <p:nvPr>
            <p:ph type="sldNum" sz="quarter" idx="12"/>
          </p:nvPr>
        </p:nvSpPr>
        <p:spPr/>
        <p:txBody>
          <a:bodyPr/>
          <a:lstStyle/>
          <a:p>
            <a:fld id="{00BBA43F-FF41-174B-BCEA-755BAE9A1CFD}" type="slidenum">
              <a:rPr lang="en-US" smtClean="0"/>
              <a:pPr/>
              <a:t>43</a:t>
            </a:fld>
            <a:endParaRPr lang="en-US"/>
          </a:p>
        </p:txBody>
      </p:sp>
      <p:sp>
        <p:nvSpPr>
          <p:cNvPr id="5" name="TextBox 4">
            <a:extLst>
              <a:ext uri="{FF2B5EF4-FFF2-40B4-BE49-F238E27FC236}">
                <a16:creationId xmlns:a16="http://schemas.microsoft.com/office/drawing/2014/main" id="{42DB1010-7096-170A-29F9-805063651A78}"/>
              </a:ext>
            </a:extLst>
          </p:cNvPr>
          <p:cNvSpPr txBox="1"/>
          <p:nvPr/>
        </p:nvSpPr>
        <p:spPr>
          <a:xfrm>
            <a:off x="393647" y="1307362"/>
            <a:ext cx="3905769" cy="162352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spcBef>
                <a:spcPts val="75"/>
              </a:spcBef>
              <a:spcAft>
                <a:spcPts val="150"/>
              </a:spcAft>
              <a:buFont typeface="Arial"/>
              <a:buChar char="•"/>
            </a:pPr>
            <a:r>
              <a:rPr lang="en-US" sz="1600" dirty="0"/>
              <a:t>1 – 2 ACH: Approximately 5x more airtight than average</a:t>
            </a:r>
          </a:p>
          <a:p>
            <a:pPr marL="214313" indent="-214313">
              <a:spcBef>
                <a:spcPts val="75"/>
              </a:spcBef>
              <a:spcAft>
                <a:spcPts val="150"/>
              </a:spcAft>
              <a:buFont typeface="Arial"/>
              <a:buChar char="•"/>
            </a:pPr>
            <a:r>
              <a:rPr lang="en-US" sz="1600" dirty="0"/>
              <a:t>Altus thermally broken window frames, double glazing with argon</a:t>
            </a:r>
          </a:p>
          <a:p>
            <a:pPr marL="214313" indent="-214313">
              <a:spcBef>
                <a:spcPts val="75"/>
              </a:spcBef>
              <a:spcAft>
                <a:spcPts val="150"/>
              </a:spcAft>
              <a:buFont typeface="Arial"/>
              <a:buChar char="•"/>
            </a:pPr>
            <a:r>
              <a:rPr lang="en-US" sz="1600" dirty="0" err="1"/>
              <a:t>Lunos</a:t>
            </a:r>
            <a:r>
              <a:rPr lang="en-US" sz="1600" dirty="0"/>
              <a:t> </a:t>
            </a:r>
            <a:r>
              <a:rPr lang="en-US" sz="1600" dirty="0" err="1"/>
              <a:t>decentralised</a:t>
            </a:r>
            <a:r>
              <a:rPr lang="en-US" sz="1600" dirty="0"/>
              <a:t> heat recovery ventilation</a:t>
            </a:r>
          </a:p>
        </p:txBody>
      </p:sp>
      <p:pic>
        <p:nvPicPr>
          <p:cNvPr id="6" name="Picture 6">
            <a:extLst>
              <a:ext uri="{FF2B5EF4-FFF2-40B4-BE49-F238E27FC236}">
                <a16:creationId xmlns:a16="http://schemas.microsoft.com/office/drawing/2014/main" id="{CE6A7012-C2A6-BEAC-FD7E-E7A5645A72D5}"/>
              </a:ext>
            </a:extLst>
          </p:cNvPr>
          <p:cNvPicPr>
            <a:picLocks noChangeAspect="1"/>
          </p:cNvPicPr>
          <p:nvPr/>
        </p:nvPicPr>
        <p:blipFill>
          <a:blip r:embed="rId2"/>
          <a:stretch>
            <a:fillRect/>
          </a:stretch>
        </p:blipFill>
        <p:spPr>
          <a:xfrm>
            <a:off x="6783522" y="1307362"/>
            <a:ext cx="2057400" cy="1669211"/>
          </a:xfrm>
          <a:prstGeom prst="rect">
            <a:avLst/>
          </a:prstGeom>
        </p:spPr>
      </p:pic>
      <p:pic>
        <p:nvPicPr>
          <p:cNvPr id="7" name="Picture 7">
            <a:extLst>
              <a:ext uri="{FF2B5EF4-FFF2-40B4-BE49-F238E27FC236}">
                <a16:creationId xmlns:a16="http://schemas.microsoft.com/office/drawing/2014/main" id="{672F1E2A-0083-DE19-ABD6-717429CA118C}"/>
              </a:ext>
            </a:extLst>
          </p:cNvPr>
          <p:cNvPicPr>
            <a:picLocks noChangeAspect="1"/>
          </p:cNvPicPr>
          <p:nvPr/>
        </p:nvPicPr>
        <p:blipFill>
          <a:blip r:embed="rId3"/>
          <a:stretch>
            <a:fillRect/>
          </a:stretch>
        </p:blipFill>
        <p:spPr>
          <a:xfrm>
            <a:off x="201478" y="3305750"/>
            <a:ext cx="8741044" cy="1437932"/>
          </a:xfrm>
          <a:prstGeom prst="rect">
            <a:avLst/>
          </a:prstGeom>
        </p:spPr>
      </p:pic>
      <p:pic>
        <p:nvPicPr>
          <p:cNvPr id="1026" name="Picture 2" descr="ALLSEASONS™ THERMAL | Altus Industrial Aluminium &amp; Window Systems">
            <a:extLst>
              <a:ext uri="{FF2B5EF4-FFF2-40B4-BE49-F238E27FC236}">
                <a16:creationId xmlns:a16="http://schemas.microsoft.com/office/drawing/2014/main" id="{51CBEE30-AE55-3BAE-86C0-794EF2FB3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400" y="489814"/>
            <a:ext cx="1971155" cy="281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31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Open quotation mark outline">
            <a:extLst>
              <a:ext uri="{FF2B5EF4-FFF2-40B4-BE49-F238E27FC236}">
                <a16:creationId xmlns:a16="http://schemas.microsoft.com/office/drawing/2014/main" id="{EC20B6C2-4F14-4F44-BD56-D83A033170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7574" y="0"/>
            <a:ext cx="1653018" cy="1653018"/>
          </a:xfrm>
          <a:prstGeom prst="rect">
            <a:avLst/>
          </a:prstGeom>
        </p:spPr>
      </p:pic>
      <p:sp>
        <p:nvSpPr>
          <p:cNvPr id="2" name="Slide Number Placeholder 1">
            <a:extLst>
              <a:ext uri="{FF2B5EF4-FFF2-40B4-BE49-F238E27FC236}">
                <a16:creationId xmlns:a16="http://schemas.microsoft.com/office/drawing/2014/main" id="{651F8A86-844C-47FC-8E0C-721CFDC0FFF5}"/>
              </a:ext>
            </a:extLst>
          </p:cNvPr>
          <p:cNvSpPr>
            <a:spLocks noGrp="1"/>
          </p:cNvSpPr>
          <p:nvPr>
            <p:ph type="sldNum" sz="quarter" idx="12"/>
          </p:nvPr>
        </p:nvSpPr>
        <p:spPr/>
        <p:txBody>
          <a:bodyPr/>
          <a:lstStyle/>
          <a:p>
            <a:fld id="{00BBA43F-FF41-174B-BCEA-755BAE9A1CFD}" type="slidenum">
              <a:rPr lang="en-US" smtClean="0"/>
              <a:pPr/>
              <a:t>44</a:t>
            </a:fld>
            <a:endParaRPr lang="en-US"/>
          </a:p>
        </p:txBody>
      </p:sp>
      <p:sp>
        <p:nvSpPr>
          <p:cNvPr id="4" name="TextBox 3">
            <a:extLst>
              <a:ext uri="{FF2B5EF4-FFF2-40B4-BE49-F238E27FC236}">
                <a16:creationId xmlns:a16="http://schemas.microsoft.com/office/drawing/2014/main" id="{D07D8403-6A74-401A-97EE-9350E3F530C5}"/>
              </a:ext>
            </a:extLst>
          </p:cNvPr>
          <p:cNvSpPr txBox="1"/>
          <p:nvPr/>
        </p:nvSpPr>
        <p:spPr>
          <a:xfrm>
            <a:off x="3460297" y="875132"/>
            <a:ext cx="5246702" cy="3624069"/>
          </a:xfrm>
          <a:prstGeom prst="rect">
            <a:avLst/>
          </a:prstGeom>
          <a:noFill/>
        </p:spPr>
        <p:txBody>
          <a:bodyPr wrap="square" rtlCol="0">
            <a:spAutoFit/>
          </a:bodyPr>
          <a:lstStyle/>
          <a:p>
            <a:r>
              <a:rPr lang="en-NZ" sz="1350">
                <a:latin typeface="Calibri" panose="020F0502020204030204" pitchFamily="34" charset="0"/>
                <a:ea typeface="Calibri" panose="020F0502020204030204" pitchFamily="34" charset="0"/>
              </a:rPr>
              <a:t>“</a:t>
            </a:r>
            <a:r>
              <a:rPr lang="en-NZ" sz="1350" err="1">
                <a:latin typeface="Calibri" panose="020F0502020204030204" pitchFamily="34" charset="0"/>
                <a:ea typeface="Calibri" panose="020F0502020204030204" pitchFamily="34" charset="0"/>
              </a:rPr>
              <a:t>Kāinga</a:t>
            </a:r>
            <a:r>
              <a:rPr lang="en-NZ" sz="1350">
                <a:latin typeface="Calibri" panose="020F0502020204030204" pitchFamily="34" charset="0"/>
                <a:ea typeface="Calibri" panose="020F0502020204030204" pitchFamily="34" charset="0"/>
              </a:rPr>
              <a:t> Ora values the partnership we have with the New Zealand Green Building Council in delivering homes that go beyond many current building code requirements to help improve our customers’ quality of life. </a:t>
            </a:r>
          </a:p>
          <a:p>
            <a:r>
              <a:rPr lang="en-NZ" sz="1350">
                <a:latin typeface="Calibri" panose="020F0502020204030204" pitchFamily="34" charset="0"/>
                <a:ea typeface="Calibri" panose="020F0502020204030204" pitchFamily="34" charset="0"/>
              </a:rPr>
              <a:t> </a:t>
            </a:r>
          </a:p>
          <a:p>
            <a:r>
              <a:rPr lang="en-NZ" sz="1350">
                <a:latin typeface="Calibri" panose="020F0502020204030204" pitchFamily="34" charset="0"/>
                <a:ea typeface="Calibri" panose="020F0502020204030204" pitchFamily="34" charset="0"/>
              </a:rPr>
              <a:t>Building all of our new homes to at least the 6 Homestar standard is an important step towards improving the health, social and financial benefits for our customers, as well as being an important tool to help us meet our carbon emissions and waste-reduction aspirations. </a:t>
            </a:r>
          </a:p>
          <a:p>
            <a:r>
              <a:rPr lang="en-NZ" sz="1350">
                <a:latin typeface="Calibri" panose="020F0502020204030204" pitchFamily="34" charset="0"/>
                <a:ea typeface="Calibri" panose="020F0502020204030204" pitchFamily="34" charset="0"/>
              </a:rPr>
              <a:t> </a:t>
            </a:r>
          </a:p>
          <a:p>
            <a:r>
              <a:rPr lang="en-NZ" sz="1350">
                <a:latin typeface="Calibri" panose="020F0502020204030204" pitchFamily="34" charset="0"/>
                <a:ea typeface="Calibri" panose="020F0502020204030204" pitchFamily="34" charset="0"/>
              </a:rPr>
              <a:t>Where possible, we see it as our responsibility to lead better building and sustainability practices in New Zealand. The support we receive from the NZGBC and the relationship we have formed has helped us continue to make strides in this area. We look forward to continuing to work with them.”</a:t>
            </a:r>
          </a:p>
          <a:p>
            <a:endParaRPr lang="en-NZ" sz="1350">
              <a:latin typeface="Calibri" panose="020F0502020204030204" pitchFamily="34" charset="0"/>
              <a:ea typeface="Calibri" panose="020F0502020204030204" pitchFamily="34" charset="0"/>
            </a:endParaRPr>
          </a:p>
          <a:p>
            <a:pPr algn="r"/>
            <a:r>
              <a:rPr lang="en-NZ" sz="1350" b="1">
                <a:solidFill>
                  <a:srgbClr val="3C3C3C"/>
                </a:solidFill>
                <a:latin typeface="Calibri" panose="020F0502020204030204" pitchFamily="34" charset="0"/>
                <a:ea typeface="Calibri" panose="020F0502020204030204" pitchFamily="34" charset="0"/>
              </a:rPr>
              <a:t>Andrew McKenzie, </a:t>
            </a:r>
            <a:r>
              <a:rPr lang="en-NZ" sz="1350" b="1" err="1">
                <a:solidFill>
                  <a:srgbClr val="3C3C3C"/>
                </a:solidFill>
                <a:latin typeface="Calibri" panose="020F0502020204030204" pitchFamily="34" charset="0"/>
                <a:ea typeface="Calibri" panose="020F0502020204030204" pitchFamily="34" charset="0"/>
              </a:rPr>
              <a:t>Kāinga</a:t>
            </a:r>
            <a:r>
              <a:rPr lang="en-NZ" sz="1350" b="1">
                <a:solidFill>
                  <a:srgbClr val="3C3C3C"/>
                </a:solidFill>
                <a:latin typeface="Calibri" panose="020F0502020204030204" pitchFamily="34" charset="0"/>
                <a:ea typeface="Calibri" panose="020F0502020204030204" pitchFamily="34" charset="0"/>
              </a:rPr>
              <a:t> Ora Chief Executiv</a:t>
            </a:r>
            <a:r>
              <a:rPr lang="en-NZ" sz="1350" b="1">
                <a:latin typeface="Calibri" panose="020F0502020204030204" pitchFamily="34" charset="0"/>
                <a:ea typeface="Calibri" panose="020F0502020204030204" pitchFamily="34" charset="0"/>
              </a:rPr>
              <a:t>e</a:t>
            </a:r>
            <a:r>
              <a:rPr lang="en-NZ" sz="1350" b="1">
                <a:solidFill>
                  <a:srgbClr val="3C3C3C"/>
                </a:solidFill>
                <a:latin typeface="Calibri" panose="020F0502020204030204" pitchFamily="34" charset="0"/>
                <a:ea typeface="Calibri" panose="020F0502020204030204" pitchFamily="34" charset="0"/>
              </a:rPr>
              <a:t> </a:t>
            </a:r>
            <a:endParaRPr lang="en-NZ" sz="1050"/>
          </a:p>
        </p:txBody>
      </p:sp>
      <p:pic>
        <p:nvPicPr>
          <p:cNvPr id="3" name="Picture 2" descr="Kainga Ora | Pre Hung Doors NZ">
            <a:extLst>
              <a:ext uri="{FF2B5EF4-FFF2-40B4-BE49-F238E27FC236}">
                <a16:creationId xmlns:a16="http://schemas.microsoft.com/office/drawing/2014/main" id="{BE732B92-0758-28A6-32BD-F71BE2065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01" y="1227762"/>
            <a:ext cx="2276126" cy="52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0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56F0CA8-912E-734D-A059-16EBAB645401}"/>
              </a:ext>
            </a:extLst>
          </p:cNvPr>
          <p:cNvSpPr>
            <a:spLocks noGrp="1"/>
          </p:cNvSpPr>
          <p:nvPr>
            <p:ph type="sldNum" sz="quarter" idx="12"/>
          </p:nvPr>
        </p:nvSpPr>
        <p:spPr/>
        <p:txBody>
          <a:bodyPr/>
          <a:lstStyle/>
          <a:p>
            <a:pPr defTabSz="685800">
              <a:buClrTx/>
              <a:defRPr/>
            </a:pPr>
            <a:fld id="{00BBA43F-FF41-174B-BCEA-755BAE9A1CFD}" type="slidenum">
              <a:rPr lang="en-US" kern="1200">
                <a:solidFill>
                  <a:prstClr val="black">
                    <a:lumMod val="65000"/>
                    <a:lumOff val="35000"/>
                  </a:prstClr>
                </a:solidFill>
                <a:ea typeface="+mn-ea"/>
                <a:cs typeface="+mn-cs"/>
              </a:rPr>
              <a:pPr defTabSz="685800">
                <a:buClrTx/>
                <a:defRPr/>
              </a:pPr>
              <a:t>45</a:t>
            </a:fld>
            <a:endParaRPr lang="en-US" kern="1200">
              <a:solidFill>
                <a:prstClr val="black">
                  <a:lumMod val="65000"/>
                  <a:lumOff val="35000"/>
                </a:prstClr>
              </a:solidFill>
              <a:ea typeface="+mn-ea"/>
              <a:cs typeface="+mn-cs"/>
            </a:endParaRPr>
          </a:p>
        </p:txBody>
      </p:sp>
      <p:sp>
        <p:nvSpPr>
          <p:cNvPr id="12" name="TextBox 11">
            <a:extLst>
              <a:ext uri="{FF2B5EF4-FFF2-40B4-BE49-F238E27FC236}">
                <a16:creationId xmlns:a16="http://schemas.microsoft.com/office/drawing/2014/main" id="{CF90F72A-9297-4BCA-B54A-08C183ACCBA0}"/>
              </a:ext>
            </a:extLst>
          </p:cNvPr>
          <p:cNvSpPr txBox="1"/>
          <p:nvPr/>
        </p:nvSpPr>
        <p:spPr>
          <a:xfrm>
            <a:off x="389436" y="1411341"/>
            <a:ext cx="2402750" cy="415498"/>
          </a:xfrm>
          <a:prstGeom prst="rect">
            <a:avLst/>
          </a:prstGeom>
          <a:noFill/>
        </p:spPr>
        <p:txBody>
          <a:bodyPr wrap="square" rtlCol="0">
            <a:spAutoFit/>
          </a:bodyPr>
          <a:lstStyle/>
          <a:p>
            <a:pPr defTabSz="685800">
              <a:buClrTx/>
              <a:defRPr/>
            </a:pPr>
            <a:r>
              <a:rPr lang="en-US" sz="2100" b="1" kern="1200" dirty="0">
                <a:solidFill>
                  <a:prstClr val="black">
                    <a:lumMod val="85000"/>
                    <a:lumOff val="15000"/>
                  </a:prstClr>
                </a:solidFill>
                <a:latin typeface="Avenir Next LT Pro" panose="020B0504020202020204" pitchFamily="34" charset="0"/>
                <a:ea typeface="+mn-ea"/>
                <a:cs typeface="+mn-cs"/>
              </a:rPr>
              <a:t>Uptake</a:t>
            </a:r>
          </a:p>
        </p:txBody>
      </p:sp>
      <p:graphicFrame>
        <p:nvGraphicFramePr>
          <p:cNvPr id="5" name="Chart 4">
            <a:extLst>
              <a:ext uri="{FF2B5EF4-FFF2-40B4-BE49-F238E27FC236}">
                <a16:creationId xmlns:a16="http://schemas.microsoft.com/office/drawing/2014/main" id="{7892DCDA-F8C4-40BF-9318-855723957B7B}"/>
              </a:ext>
            </a:extLst>
          </p:cNvPr>
          <p:cNvGraphicFramePr>
            <a:graphicFrameLocks/>
          </p:cNvGraphicFramePr>
          <p:nvPr>
            <p:extLst>
              <p:ext uri="{D42A27DB-BD31-4B8C-83A1-F6EECF244321}">
                <p14:modId xmlns:p14="http://schemas.microsoft.com/office/powerpoint/2010/main" val="3813737854"/>
              </p:ext>
            </p:extLst>
          </p:nvPr>
        </p:nvGraphicFramePr>
        <p:xfrm>
          <a:off x="2302096" y="838873"/>
          <a:ext cx="6183535" cy="39204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C1F6575-D16A-6866-EA80-CA3BF78187C6}"/>
              </a:ext>
            </a:extLst>
          </p:cNvPr>
          <p:cNvSpPr txBox="1"/>
          <p:nvPr/>
        </p:nvSpPr>
        <p:spPr>
          <a:xfrm>
            <a:off x="8188614" y="2993933"/>
            <a:ext cx="786417" cy="369332"/>
          </a:xfrm>
          <a:prstGeom prst="rect">
            <a:avLst/>
          </a:prstGeom>
          <a:noFill/>
        </p:spPr>
        <p:txBody>
          <a:bodyPr wrap="square" rtlCol="0">
            <a:spAutoFit/>
          </a:bodyPr>
          <a:lstStyle/>
          <a:p>
            <a:r>
              <a:rPr lang="en-NZ" sz="1800" dirty="0"/>
              <a:t>3,512</a:t>
            </a:r>
          </a:p>
        </p:txBody>
      </p:sp>
      <p:sp>
        <p:nvSpPr>
          <p:cNvPr id="8" name="TextBox 7">
            <a:extLst>
              <a:ext uri="{FF2B5EF4-FFF2-40B4-BE49-F238E27FC236}">
                <a16:creationId xmlns:a16="http://schemas.microsoft.com/office/drawing/2014/main" id="{32F58839-6324-B9BE-0E8C-132F578F6941}"/>
              </a:ext>
            </a:extLst>
          </p:cNvPr>
          <p:cNvSpPr txBox="1"/>
          <p:nvPr/>
        </p:nvSpPr>
        <p:spPr>
          <a:xfrm>
            <a:off x="8319893" y="4483328"/>
            <a:ext cx="523861" cy="246221"/>
          </a:xfrm>
          <a:prstGeom prst="rect">
            <a:avLst/>
          </a:prstGeom>
          <a:noFill/>
        </p:spPr>
        <p:txBody>
          <a:bodyPr wrap="square" rtlCol="0">
            <a:spAutoFit/>
          </a:bodyPr>
          <a:lstStyle/>
          <a:p>
            <a:pPr algn="ctr"/>
            <a:r>
              <a:rPr lang="en-NZ" sz="1000" dirty="0">
                <a:latin typeface="Arial Narrow" panose="020B0606020202030204" pitchFamily="34" charset="0"/>
              </a:rPr>
              <a:t>2023</a:t>
            </a:r>
          </a:p>
        </p:txBody>
      </p:sp>
      <p:sp>
        <p:nvSpPr>
          <p:cNvPr id="9" name="Rectangle 8">
            <a:extLst>
              <a:ext uri="{FF2B5EF4-FFF2-40B4-BE49-F238E27FC236}">
                <a16:creationId xmlns:a16="http://schemas.microsoft.com/office/drawing/2014/main" id="{840B2661-F5FD-B855-FA0F-C9927B8D8DF2}"/>
              </a:ext>
            </a:extLst>
          </p:cNvPr>
          <p:cNvSpPr/>
          <p:nvPr/>
        </p:nvSpPr>
        <p:spPr>
          <a:xfrm>
            <a:off x="8409085" y="3390049"/>
            <a:ext cx="345479" cy="1084338"/>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303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8"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0C1D47DF-2DB6-4B80-A0EC-E6978234C7DF}"/>
              </a:ext>
            </a:extLst>
          </p:cNvPr>
          <p:cNvSpPr txBox="1">
            <a:spLocks/>
          </p:cNvSpPr>
          <p:nvPr/>
        </p:nvSpPr>
        <p:spPr>
          <a:xfrm>
            <a:off x="249099" y="348532"/>
            <a:ext cx="2743565" cy="1325489"/>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457223">
              <a:defRPr>
                <a:latin typeface="+mn-lt"/>
                <a:ea typeface="+mn-ea"/>
                <a:cs typeface="+mn-cs"/>
              </a:defRPr>
            </a:lvl2pPr>
            <a:lvl3pPr marL="914446">
              <a:defRPr>
                <a:latin typeface="+mn-lt"/>
                <a:ea typeface="+mn-ea"/>
                <a:cs typeface="+mn-cs"/>
              </a:defRPr>
            </a:lvl3pPr>
            <a:lvl4pPr marL="1371669">
              <a:defRPr>
                <a:latin typeface="+mn-lt"/>
                <a:ea typeface="+mn-ea"/>
                <a:cs typeface="+mn-cs"/>
              </a:defRPr>
            </a:lvl4pPr>
            <a:lvl5pPr marL="1828891">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0">
              <a:defRPr>
                <a:latin typeface="+mn-lt"/>
                <a:ea typeface="+mn-ea"/>
                <a:cs typeface="+mn-cs"/>
              </a:defRPr>
            </a:lvl8pPr>
            <a:lvl9pPr marL="3657783">
              <a:defRPr>
                <a:latin typeface="+mn-lt"/>
                <a:ea typeface="+mn-ea"/>
                <a:cs typeface="+mn-cs"/>
              </a:defRPr>
            </a:lvl9pPr>
          </a:lstStyle>
          <a:p>
            <a:pPr marL="257175" indent="-257175" defTabSz="685800">
              <a:buClrTx/>
              <a:defRPr/>
            </a:pPr>
            <a:r>
              <a:rPr lang="en-NZ" sz="1500" b="1" dirty="0">
                <a:solidFill>
                  <a:prstClr val="black"/>
                </a:solidFill>
                <a:latin typeface="Avenir Next LT Pro" panose="020B0504020202020204" pitchFamily="34" charset="0"/>
              </a:rPr>
              <a:t>Others building to Homestar</a:t>
            </a:r>
          </a:p>
          <a:p>
            <a:pPr defTabSz="685800">
              <a:buClrTx/>
              <a:defRPr/>
            </a:pPr>
            <a:endParaRPr lang="en-NZ" sz="1200" dirty="0">
              <a:solidFill>
                <a:prstClr val="black"/>
              </a:solidFill>
              <a:latin typeface="Avenir Next LT Pro" panose="020B0504020202020204" pitchFamily="34" charset="0"/>
            </a:endParaRPr>
          </a:p>
          <a:p>
            <a:pPr marL="257175" indent="-257175" defTabSz="685800">
              <a:buClrTx/>
              <a:buFont typeface="Arial" panose="020B0604020202020204" pitchFamily="34" charset="0"/>
              <a:buChar char="•"/>
              <a:defRPr/>
            </a:pPr>
            <a:endParaRPr lang="en-NZ" sz="1200" dirty="0">
              <a:solidFill>
                <a:prstClr val="black"/>
              </a:solidFill>
              <a:latin typeface="Avenir Next LT Pro" panose="020B0504020202020204" pitchFamily="34" charset="0"/>
            </a:endParaRPr>
          </a:p>
          <a:p>
            <a:pPr defTabSz="685800">
              <a:buClrTx/>
              <a:defRPr/>
            </a:pPr>
            <a:endParaRPr lang="en-NZ" sz="1800" dirty="0">
              <a:solidFill>
                <a:prstClr val="black"/>
              </a:solidFill>
              <a:latin typeface="Avenir Next LT Pro" panose="020B05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A257FDD0-2A46-42BB-B0F5-8803AF9A3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155" y="1390574"/>
            <a:ext cx="1757688" cy="486656"/>
          </a:xfrm>
          <a:prstGeom prst="rect">
            <a:avLst/>
          </a:prstGeom>
        </p:spPr>
      </p:pic>
      <p:pic>
        <p:nvPicPr>
          <p:cNvPr id="6" name="Picture 5" descr="A large building with cars parked in front of it&#10;&#10;Description automatically generated with low confidence">
            <a:extLst>
              <a:ext uri="{FF2B5EF4-FFF2-40B4-BE49-F238E27FC236}">
                <a16:creationId xmlns:a16="http://schemas.microsoft.com/office/drawing/2014/main" id="{49BBDCD4-81DB-4EE7-8869-CAF284877C33}"/>
              </a:ext>
            </a:extLst>
          </p:cNvPr>
          <p:cNvPicPr>
            <a:picLocks noChangeAspect="1"/>
          </p:cNvPicPr>
          <p:nvPr/>
        </p:nvPicPr>
        <p:blipFill rotWithShape="1">
          <a:blip r:embed="rId4">
            <a:extLst>
              <a:ext uri="{28A0092B-C50C-407E-A947-70E740481C1C}">
                <a14:useLocalDpi xmlns:a14="http://schemas.microsoft.com/office/drawing/2010/main" val="0"/>
              </a:ext>
            </a:extLst>
          </a:blip>
          <a:srcRect r="5330"/>
          <a:stretch/>
        </p:blipFill>
        <p:spPr>
          <a:xfrm>
            <a:off x="326169" y="2165476"/>
            <a:ext cx="6466019" cy="2772418"/>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3CF670A1-9AC4-4A2E-AB5B-A76F6CE15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424" y="639520"/>
            <a:ext cx="1665952" cy="684230"/>
          </a:xfrm>
          <a:prstGeom prst="rect">
            <a:avLst/>
          </a:prstGeom>
        </p:spPr>
      </p:pic>
      <p:pic>
        <p:nvPicPr>
          <p:cNvPr id="9" name="Picture 8">
            <a:extLst>
              <a:ext uri="{FF2B5EF4-FFF2-40B4-BE49-F238E27FC236}">
                <a16:creationId xmlns:a16="http://schemas.microsoft.com/office/drawing/2014/main" id="{DD825037-5367-4DBC-9748-05B292EB5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8805" y="4654976"/>
            <a:ext cx="1533257" cy="347539"/>
          </a:xfrm>
          <a:prstGeom prst="rect">
            <a:avLst/>
          </a:prstGeom>
        </p:spPr>
      </p:pic>
      <p:pic>
        <p:nvPicPr>
          <p:cNvPr id="5" name="Picture 4" descr="Logo, company name&#10;&#10;Description automatically generated">
            <a:extLst>
              <a:ext uri="{FF2B5EF4-FFF2-40B4-BE49-F238E27FC236}">
                <a16:creationId xmlns:a16="http://schemas.microsoft.com/office/drawing/2014/main" id="{8A4F7008-CEE3-48B0-8DDA-CB01A5F90D2D}"/>
              </a:ext>
            </a:extLst>
          </p:cNvPr>
          <p:cNvPicPr>
            <a:picLocks noChangeAspect="1"/>
          </p:cNvPicPr>
          <p:nvPr/>
        </p:nvPicPr>
        <p:blipFill>
          <a:blip r:embed="rId7"/>
          <a:stretch>
            <a:fillRect/>
          </a:stretch>
        </p:blipFill>
        <p:spPr>
          <a:xfrm>
            <a:off x="152610" y="712585"/>
            <a:ext cx="1757688" cy="451172"/>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F3B4DE0E-D9A3-4C8B-B7BB-8BA955029DCC}"/>
              </a:ext>
            </a:extLst>
          </p:cNvPr>
          <p:cNvPicPr>
            <a:picLocks noChangeAspect="1"/>
          </p:cNvPicPr>
          <p:nvPr/>
        </p:nvPicPr>
        <p:blipFill>
          <a:blip r:embed="rId8"/>
          <a:stretch>
            <a:fillRect/>
          </a:stretch>
        </p:blipFill>
        <p:spPr>
          <a:xfrm>
            <a:off x="5154301" y="812878"/>
            <a:ext cx="1352555" cy="414652"/>
          </a:xfrm>
          <a:prstGeom prst="rect">
            <a:avLst/>
          </a:prstGeom>
        </p:spPr>
      </p:pic>
      <p:pic>
        <p:nvPicPr>
          <p:cNvPr id="3" name="Picture 112">
            <a:extLst>
              <a:ext uri="{FF2B5EF4-FFF2-40B4-BE49-F238E27FC236}">
                <a16:creationId xmlns:a16="http://schemas.microsoft.com/office/drawing/2014/main" id="{3936C81B-F01F-B3EF-27B1-140D9F6355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7433" y="597650"/>
            <a:ext cx="815225" cy="815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8">
            <a:extLst>
              <a:ext uri="{FF2B5EF4-FFF2-40B4-BE49-F238E27FC236}">
                <a16:creationId xmlns:a16="http://schemas.microsoft.com/office/drawing/2014/main" id="{91C810A0-2AA7-3CBB-EFCE-7BAC4569BB7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573" b="22886"/>
          <a:stretch/>
        </p:blipFill>
        <p:spPr bwMode="auto">
          <a:xfrm>
            <a:off x="7103331" y="2157208"/>
            <a:ext cx="1667470" cy="3475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6">
            <a:extLst>
              <a:ext uri="{FF2B5EF4-FFF2-40B4-BE49-F238E27FC236}">
                <a16:creationId xmlns:a16="http://schemas.microsoft.com/office/drawing/2014/main" id="{157665AB-5C0E-BD4C-58F5-E0D8A2F5778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80" t="20994" r="-6170" b="27740"/>
          <a:stretch/>
        </p:blipFill>
        <p:spPr bwMode="auto">
          <a:xfrm>
            <a:off x="6743816" y="688188"/>
            <a:ext cx="1022959" cy="484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2">
            <a:extLst>
              <a:ext uri="{FF2B5EF4-FFF2-40B4-BE49-F238E27FC236}">
                <a16:creationId xmlns:a16="http://schemas.microsoft.com/office/drawing/2014/main" id="{1738643B-7279-8E09-C1FE-3D732E19967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643" t="22191" r="-1932" b="23037"/>
          <a:stretch/>
        </p:blipFill>
        <p:spPr bwMode="auto">
          <a:xfrm>
            <a:off x="8003735" y="704525"/>
            <a:ext cx="951533" cy="4844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6">
            <a:extLst>
              <a:ext uri="{FF2B5EF4-FFF2-40B4-BE49-F238E27FC236}">
                <a16:creationId xmlns:a16="http://schemas.microsoft.com/office/drawing/2014/main" id="{41FFF53C-D373-1770-795C-2ECA61FCC95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21" t="31709" r="721" b="38011"/>
          <a:stretch/>
        </p:blipFill>
        <p:spPr bwMode="auto">
          <a:xfrm>
            <a:off x="5087420" y="1348980"/>
            <a:ext cx="1315829" cy="39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9AD33E58-C932-6C75-399E-1C783E4A906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931" y="1371160"/>
            <a:ext cx="1007856" cy="41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67E9A3C-FD91-3347-A64F-354DC6AED1B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00026" y="1414872"/>
            <a:ext cx="1337955" cy="42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sidential and Development | Fletcher Building">
            <a:extLst>
              <a:ext uri="{FF2B5EF4-FFF2-40B4-BE49-F238E27FC236}">
                <a16:creationId xmlns:a16="http://schemas.microsoft.com/office/drawing/2014/main" id="{8AC6A650-8C8E-D616-7692-486DBF76BCE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0490" b="40022"/>
          <a:stretch/>
        </p:blipFill>
        <p:spPr bwMode="auto">
          <a:xfrm>
            <a:off x="7146221" y="2729241"/>
            <a:ext cx="1671609" cy="301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ke Greer Homes: Award-Winning NZ Home Builder">
            <a:extLst>
              <a:ext uri="{FF2B5EF4-FFF2-40B4-BE49-F238E27FC236}">
                <a16:creationId xmlns:a16="http://schemas.microsoft.com/office/drawing/2014/main" id="{402B2F46-F913-CB21-E8A7-D69D9211FF2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5423" y="1468692"/>
            <a:ext cx="2239478" cy="2687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jor Sponsor - Bowls New Zealand">
            <a:extLst>
              <a:ext uri="{FF2B5EF4-FFF2-40B4-BE49-F238E27FC236}">
                <a16:creationId xmlns:a16="http://schemas.microsoft.com/office/drawing/2014/main" id="{AA77E261-0CBD-AF9A-FC25-C0C1C1E8CD8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6516" t="16241" r="12313" b="23025"/>
          <a:stretch/>
        </p:blipFill>
        <p:spPr bwMode="auto">
          <a:xfrm>
            <a:off x="7203688" y="3313171"/>
            <a:ext cx="1598962" cy="5127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eeting agenda">
            <a:extLst>
              <a:ext uri="{FF2B5EF4-FFF2-40B4-BE49-F238E27FC236}">
                <a16:creationId xmlns:a16="http://schemas.microsoft.com/office/drawing/2014/main" id="{47F27756-2E99-AB23-AFE2-06E20DBA973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35249" y="4014983"/>
            <a:ext cx="1735839" cy="38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60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20E6FC-623B-41CA-B6C3-6FB46D180D12}"/>
              </a:ext>
            </a:extLst>
          </p:cNvPr>
          <p:cNvPicPr>
            <a:picLocks noChangeAspect="1"/>
          </p:cNvPicPr>
          <p:nvPr/>
        </p:nvPicPr>
        <p:blipFill>
          <a:blip r:embed="rId3"/>
          <a:srcRect/>
          <a:stretch/>
        </p:blipFill>
        <p:spPr>
          <a:xfrm>
            <a:off x="463840" y="292720"/>
            <a:ext cx="1286468" cy="303569"/>
          </a:xfrm>
          <a:prstGeom prst="rect">
            <a:avLst/>
          </a:prstGeom>
        </p:spPr>
      </p:pic>
      <p:pic>
        <p:nvPicPr>
          <p:cNvPr id="4" name="Picture 3">
            <a:extLst>
              <a:ext uri="{FF2B5EF4-FFF2-40B4-BE49-F238E27FC236}">
                <a16:creationId xmlns:a16="http://schemas.microsoft.com/office/drawing/2014/main" id="{5BA54514-297D-9F18-3B21-32B336BB3878}"/>
              </a:ext>
            </a:extLst>
          </p:cNvPr>
          <p:cNvPicPr>
            <a:picLocks noChangeAspect="1"/>
          </p:cNvPicPr>
          <p:nvPr/>
        </p:nvPicPr>
        <p:blipFill>
          <a:blip r:embed="rId4"/>
          <a:stretch>
            <a:fillRect/>
          </a:stretch>
        </p:blipFill>
        <p:spPr>
          <a:xfrm>
            <a:off x="212324" y="912136"/>
            <a:ext cx="8173158" cy="4029425"/>
          </a:xfrm>
          <a:prstGeom prst="rect">
            <a:avLst/>
          </a:prstGeom>
        </p:spPr>
      </p:pic>
      <p:sp>
        <p:nvSpPr>
          <p:cNvPr id="3" name="TextBox 2">
            <a:extLst>
              <a:ext uri="{FF2B5EF4-FFF2-40B4-BE49-F238E27FC236}">
                <a16:creationId xmlns:a16="http://schemas.microsoft.com/office/drawing/2014/main" id="{D945C465-3A6E-C5A2-00CC-19D5C8ED9663}"/>
              </a:ext>
            </a:extLst>
          </p:cNvPr>
          <p:cNvSpPr txBox="1"/>
          <p:nvPr/>
        </p:nvSpPr>
        <p:spPr>
          <a:xfrm>
            <a:off x="2244300" y="292720"/>
            <a:ext cx="5918394" cy="346249"/>
          </a:xfrm>
          <a:prstGeom prst="rect">
            <a:avLst/>
          </a:prstGeom>
          <a:noFill/>
        </p:spPr>
        <p:txBody>
          <a:bodyPr wrap="square" lIns="68580" tIns="34290" rIns="68580" bIns="34290" anchor="t">
            <a:spAutoFit/>
          </a:bodyPr>
          <a:lstStyle/>
          <a:p>
            <a:pPr algn="r"/>
            <a:r>
              <a:rPr lang="en-US" sz="1800" b="1" dirty="0">
                <a:latin typeface="Avenir Next LT Pro Demi" panose="020B0704020202020204" pitchFamily="34" charset="0"/>
              </a:rPr>
              <a:t>1.5% lower rates for green verified homes</a:t>
            </a:r>
          </a:p>
        </p:txBody>
      </p:sp>
    </p:spTree>
    <p:extLst>
      <p:ext uri="{BB962C8B-B14F-4D97-AF65-F5344CB8AC3E}">
        <p14:creationId xmlns:p14="http://schemas.microsoft.com/office/powerpoint/2010/main" val="48031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20E6FC-623B-41CA-B6C3-6FB46D180D12}"/>
              </a:ext>
            </a:extLst>
          </p:cNvPr>
          <p:cNvPicPr>
            <a:picLocks noChangeAspect="1"/>
          </p:cNvPicPr>
          <p:nvPr/>
        </p:nvPicPr>
        <p:blipFill>
          <a:blip r:embed="rId3"/>
          <a:srcRect/>
          <a:stretch/>
        </p:blipFill>
        <p:spPr>
          <a:xfrm>
            <a:off x="463840" y="292720"/>
            <a:ext cx="1286468" cy="303569"/>
          </a:xfrm>
          <a:prstGeom prst="rect">
            <a:avLst/>
          </a:prstGeom>
        </p:spPr>
      </p:pic>
      <p:pic>
        <p:nvPicPr>
          <p:cNvPr id="6" name="Picture 5">
            <a:extLst>
              <a:ext uri="{FF2B5EF4-FFF2-40B4-BE49-F238E27FC236}">
                <a16:creationId xmlns:a16="http://schemas.microsoft.com/office/drawing/2014/main" id="{30CA5D90-AAF2-8924-45B7-E175F98BA005}"/>
              </a:ext>
            </a:extLst>
          </p:cNvPr>
          <p:cNvPicPr>
            <a:picLocks noChangeAspect="1"/>
          </p:cNvPicPr>
          <p:nvPr/>
        </p:nvPicPr>
        <p:blipFill>
          <a:blip r:embed="rId4"/>
          <a:stretch>
            <a:fillRect/>
          </a:stretch>
        </p:blipFill>
        <p:spPr>
          <a:xfrm>
            <a:off x="380806" y="936352"/>
            <a:ext cx="5035461" cy="3914428"/>
          </a:xfrm>
          <a:prstGeom prst="rect">
            <a:avLst/>
          </a:prstGeom>
        </p:spPr>
      </p:pic>
      <p:sp>
        <p:nvSpPr>
          <p:cNvPr id="7" name="TextBox 6">
            <a:extLst>
              <a:ext uri="{FF2B5EF4-FFF2-40B4-BE49-F238E27FC236}">
                <a16:creationId xmlns:a16="http://schemas.microsoft.com/office/drawing/2014/main" id="{DF5F08BF-AD97-8636-5486-2F896DADA946}"/>
              </a:ext>
            </a:extLst>
          </p:cNvPr>
          <p:cNvSpPr txBox="1"/>
          <p:nvPr/>
        </p:nvSpPr>
        <p:spPr>
          <a:xfrm>
            <a:off x="6334030" y="2156251"/>
            <a:ext cx="2429164" cy="830997"/>
          </a:xfrm>
          <a:prstGeom prst="rect">
            <a:avLst/>
          </a:prstGeom>
          <a:noFill/>
        </p:spPr>
        <p:txBody>
          <a:bodyPr wrap="square" rtlCol="0">
            <a:spAutoFit/>
          </a:bodyPr>
          <a:lstStyle/>
          <a:p>
            <a:pPr>
              <a:spcAft>
                <a:spcPts val="1200"/>
              </a:spcAft>
            </a:pPr>
            <a:r>
              <a:rPr lang="en-NZ" sz="4800" dirty="0"/>
              <a:t>$20m</a:t>
            </a:r>
          </a:p>
        </p:txBody>
      </p:sp>
    </p:spTree>
    <p:extLst>
      <p:ext uri="{BB962C8B-B14F-4D97-AF65-F5344CB8AC3E}">
        <p14:creationId xmlns:p14="http://schemas.microsoft.com/office/powerpoint/2010/main" val="3394171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677A6C5-3A82-8013-2B4C-86B37AABB4A0}"/>
              </a:ext>
            </a:extLst>
          </p:cNvPr>
          <p:cNvGraphicFramePr/>
          <p:nvPr/>
        </p:nvGraphicFramePr>
        <p:xfrm>
          <a:off x="65314" y="55983"/>
          <a:ext cx="903203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8726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8808D0-AE8D-5A1A-FD89-00F7570D8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456"/>
            <a:ext cx="9144000" cy="4446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902370-BFB9-3A99-B6A9-B16E5A11DB44}"/>
              </a:ext>
            </a:extLst>
          </p:cNvPr>
          <p:cNvSpPr txBox="1"/>
          <p:nvPr/>
        </p:nvSpPr>
        <p:spPr>
          <a:xfrm>
            <a:off x="2414016" y="4835723"/>
            <a:ext cx="6729984" cy="276999"/>
          </a:xfrm>
          <a:prstGeom prst="rect">
            <a:avLst/>
          </a:prstGeom>
          <a:noFill/>
        </p:spPr>
        <p:txBody>
          <a:bodyPr wrap="square" rtlCol="0">
            <a:spAutoFit/>
          </a:bodyPr>
          <a:lstStyle/>
          <a:p>
            <a:pPr algn="r"/>
            <a:r>
              <a:rPr lang="en-NZ" sz="1200" dirty="0"/>
              <a:t>https://www.buildmagazine.org.nz/articles/show/building-code-changes-2021</a:t>
            </a:r>
          </a:p>
        </p:txBody>
      </p:sp>
    </p:spTree>
    <p:extLst>
      <p:ext uri="{BB962C8B-B14F-4D97-AF65-F5344CB8AC3E}">
        <p14:creationId xmlns:p14="http://schemas.microsoft.com/office/powerpoint/2010/main" val="2891666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677A6C5-3A82-8013-2B4C-86B37AABB4A0}"/>
              </a:ext>
            </a:extLst>
          </p:cNvPr>
          <p:cNvGraphicFramePr/>
          <p:nvPr/>
        </p:nvGraphicFramePr>
        <p:xfrm>
          <a:off x="65314" y="55983"/>
          <a:ext cx="903203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631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56F0CA8-912E-734D-A059-16EBAB645401}"/>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BBA43F-FF41-174B-BCEA-755BAE9A1CFD}" type="slidenum">
              <a:rPr lang="en-US"/>
              <a:pPr/>
              <a:t>51</a:t>
            </a:fld>
            <a:endParaRPr lang="en-US"/>
          </a:p>
        </p:txBody>
      </p:sp>
      <p:pic>
        <p:nvPicPr>
          <p:cNvPr id="2" name="Picture 1">
            <a:extLst>
              <a:ext uri="{FF2B5EF4-FFF2-40B4-BE49-F238E27FC236}">
                <a16:creationId xmlns:a16="http://schemas.microsoft.com/office/drawing/2014/main" id="{C17C19B3-6389-4FE3-81E2-70566224EC2D}"/>
              </a:ext>
            </a:extLst>
          </p:cNvPr>
          <p:cNvPicPr>
            <a:picLocks noChangeAspect="1"/>
          </p:cNvPicPr>
          <p:nvPr/>
        </p:nvPicPr>
        <p:blipFill>
          <a:blip r:embed="rId3"/>
          <a:stretch>
            <a:fillRect/>
          </a:stretch>
        </p:blipFill>
        <p:spPr>
          <a:xfrm>
            <a:off x="7410306" y="4771504"/>
            <a:ext cx="2400508" cy="324641"/>
          </a:xfrm>
          <a:prstGeom prst="rect">
            <a:avLst/>
          </a:prstGeom>
        </p:spPr>
      </p:pic>
      <p:sp>
        <p:nvSpPr>
          <p:cNvPr id="10" name="TextBox 9">
            <a:extLst>
              <a:ext uri="{FF2B5EF4-FFF2-40B4-BE49-F238E27FC236}">
                <a16:creationId xmlns:a16="http://schemas.microsoft.com/office/drawing/2014/main" id="{B81ECE9C-5651-4D4A-AB4F-630DD60664A5}"/>
              </a:ext>
            </a:extLst>
          </p:cNvPr>
          <p:cNvSpPr txBox="1"/>
          <p:nvPr/>
        </p:nvSpPr>
        <p:spPr>
          <a:xfrm rot="5400000">
            <a:off x="8050613" y="1013698"/>
            <a:ext cx="1293019" cy="196208"/>
          </a:xfrm>
          <a:prstGeom prst="rect">
            <a:avLst/>
          </a:prstGeom>
          <a:noFill/>
        </p:spPr>
        <p:txBody>
          <a:bodyPr wrap="square" rtlCol="0" anchor="ctr" anchorCtr="1">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mi-NZ" sz="675" spc="225">
                <a:solidFill>
                  <a:schemeClr val="bg1">
                    <a:lumMod val="65000"/>
                  </a:schemeClr>
                </a:solidFill>
                <a:latin typeface="Graphik Medium" panose="020B0603030202060203" pitchFamily="34" charset="0"/>
              </a:rPr>
              <a:t>WHAT THIS MEANS</a:t>
            </a:r>
            <a:endParaRPr lang="en-NZ" sz="675" spc="225">
              <a:solidFill>
                <a:schemeClr val="bg1">
                  <a:lumMod val="65000"/>
                </a:schemeClr>
              </a:solidFill>
              <a:latin typeface="Graphik Medium" panose="020B0603030202060203" pitchFamily="34" charset="0"/>
            </a:endParaRPr>
          </a:p>
        </p:txBody>
      </p:sp>
      <p:sp>
        <p:nvSpPr>
          <p:cNvPr id="11" name="TextBox 10">
            <a:extLst>
              <a:ext uri="{FF2B5EF4-FFF2-40B4-BE49-F238E27FC236}">
                <a16:creationId xmlns:a16="http://schemas.microsoft.com/office/drawing/2014/main" id="{4930AA9B-A69B-4C87-A4CA-FED9AD8EBBF8}"/>
              </a:ext>
            </a:extLst>
          </p:cNvPr>
          <p:cNvSpPr txBox="1"/>
          <p:nvPr/>
        </p:nvSpPr>
        <p:spPr>
          <a:xfrm>
            <a:off x="229942" y="1235778"/>
            <a:ext cx="2600900" cy="120032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solidFill>
                  <a:schemeClr val="tx1">
                    <a:lumMod val="85000"/>
                    <a:lumOff val="15000"/>
                  </a:schemeClr>
                </a:solidFill>
                <a:latin typeface="Avenir Next LT Pro" panose="020B0504020202020204" pitchFamily="34" charset="0"/>
              </a:rPr>
              <a:t>Homestar </a:t>
            </a:r>
            <a:r>
              <a:rPr lang="en-US" sz="2400" b="1" dirty="0">
                <a:solidFill>
                  <a:schemeClr val="bg1">
                    <a:lumMod val="65000"/>
                  </a:schemeClr>
                </a:solidFill>
                <a:latin typeface="Avenir Next LT Pro" panose="020B0504020202020204" pitchFamily="34" charset="0"/>
              </a:rPr>
              <a:t>v5</a:t>
            </a:r>
            <a:r>
              <a:rPr lang="en-US" sz="2400" b="1" dirty="0">
                <a:solidFill>
                  <a:schemeClr val="tx1">
                    <a:lumMod val="85000"/>
                    <a:lumOff val="15000"/>
                  </a:schemeClr>
                </a:solidFill>
                <a:latin typeface="Avenir Next LT Pro" panose="020B0504020202020204" pitchFamily="34" charset="0"/>
              </a:rPr>
              <a:t> &amp;</a:t>
            </a:r>
          </a:p>
          <a:p>
            <a:r>
              <a:rPr lang="en-US" sz="2400" b="1" dirty="0">
                <a:solidFill>
                  <a:schemeClr val="tx1">
                    <a:lumMod val="85000"/>
                    <a:lumOff val="15000"/>
                  </a:schemeClr>
                </a:solidFill>
                <a:latin typeface="Avenir Next LT Pro" panose="020B0504020202020204" pitchFamily="34" charset="0"/>
              </a:rPr>
              <a:t>Building for Climate Change</a:t>
            </a:r>
          </a:p>
        </p:txBody>
      </p:sp>
      <p:graphicFrame>
        <p:nvGraphicFramePr>
          <p:cNvPr id="12" name="Table 4">
            <a:extLst>
              <a:ext uri="{FF2B5EF4-FFF2-40B4-BE49-F238E27FC236}">
                <a16:creationId xmlns:a16="http://schemas.microsoft.com/office/drawing/2014/main" id="{A95777E6-3436-4C85-AF93-48E576A044AF}"/>
              </a:ext>
            </a:extLst>
          </p:cNvPr>
          <p:cNvGraphicFramePr>
            <a:graphicFrameLocks noGrp="1"/>
          </p:cNvGraphicFramePr>
          <p:nvPr/>
        </p:nvGraphicFramePr>
        <p:xfrm>
          <a:off x="3317788" y="1800792"/>
          <a:ext cx="5211435" cy="2392243"/>
        </p:xfrm>
        <a:graphic>
          <a:graphicData uri="http://schemas.openxmlformats.org/drawingml/2006/table">
            <a:tbl>
              <a:tblPr firstRow="1" lastRow="1" bandRow="1">
                <a:tableStyleId>{93296810-A885-4BE3-A3E7-6D5BEEA58F35}</a:tableStyleId>
              </a:tblPr>
              <a:tblGrid>
                <a:gridCol w="2513300">
                  <a:extLst>
                    <a:ext uri="{9D8B030D-6E8A-4147-A177-3AD203B41FA5}">
                      <a16:colId xmlns:a16="http://schemas.microsoft.com/office/drawing/2014/main" val="3295683018"/>
                    </a:ext>
                  </a:extLst>
                </a:gridCol>
                <a:gridCol w="909228">
                  <a:extLst>
                    <a:ext uri="{9D8B030D-6E8A-4147-A177-3AD203B41FA5}">
                      <a16:colId xmlns:a16="http://schemas.microsoft.com/office/drawing/2014/main" val="716027189"/>
                    </a:ext>
                  </a:extLst>
                </a:gridCol>
                <a:gridCol w="962267">
                  <a:extLst>
                    <a:ext uri="{9D8B030D-6E8A-4147-A177-3AD203B41FA5}">
                      <a16:colId xmlns:a16="http://schemas.microsoft.com/office/drawing/2014/main" val="1232044824"/>
                    </a:ext>
                  </a:extLst>
                </a:gridCol>
                <a:gridCol w="826640">
                  <a:extLst>
                    <a:ext uri="{9D8B030D-6E8A-4147-A177-3AD203B41FA5}">
                      <a16:colId xmlns:a16="http://schemas.microsoft.com/office/drawing/2014/main" val="3097615770"/>
                    </a:ext>
                  </a:extLst>
                </a:gridCol>
              </a:tblGrid>
              <a:tr h="501503">
                <a:tc>
                  <a:txBody>
                    <a:bodyPr/>
                    <a:lstStyle/>
                    <a:p>
                      <a:pPr algn="ctr">
                        <a:lnSpc>
                          <a:spcPct val="200000"/>
                        </a:lnSpc>
                      </a:pPr>
                      <a:r>
                        <a:rPr lang="en-NZ" sz="1200"/>
                        <a:t>Operational Emissions Cap</a:t>
                      </a:r>
                    </a:p>
                  </a:txBody>
                  <a:tcPr marL="68580" marR="68580" marT="34290" marB="34290">
                    <a:solidFill>
                      <a:srgbClr val="0A5052"/>
                    </a:solidFill>
                  </a:tcPr>
                </a:tc>
                <a:tc>
                  <a:txBody>
                    <a:bodyPr/>
                    <a:lstStyle/>
                    <a:p>
                      <a:pPr algn="ctr">
                        <a:lnSpc>
                          <a:spcPct val="200000"/>
                        </a:lnSpc>
                      </a:pPr>
                      <a:r>
                        <a:rPr lang="en-NZ" sz="1200"/>
                        <a:t>Initial cap</a:t>
                      </a:r>
                    </a:p>
                  </a:txBody>
                  <a:tcPr marL="68580" marR="68580" marT="34290" marB="34290">
                    <a:solidFill>
                      <a:srgbClr val="0A5052"/>
                    </a:solidFill>
                  </a:tcPr>
                </a:tc>
                <a:tc>
                  <a:txBody>
                    <a:bodyPr/>
                    <a:lstStyle/>
                    <a:p>
                      <a:pPr algn="ctr">
                        <a:lnSpc>
                          <a:spcPct val="200000"/>
                        </a:lnSpc>
                      </a:pPr>
                      <a:r>
                        <a:rPr lang="en-NZ" sz="1200"/>
                        <a:t>Int. cap</a:t>
                      </a:r>
                    </a:p>
                  </a:txBody>
                  <a:tcPr marL="68580" marR="68580" marT="34290" marB="34290">
                    <a:solidFill>
                      <a:srgbClr val="0A5052"/>
                    </a:solidFill>
                  </a:tcPr>
                </a:tc>
                <a:tc>
                  <a:txBody>
                    <a:bodyPr/>
                    <a:lstStyle/>
                    <a:p>
                      <a:pPr algn="ctr">
                        <a:lnSpc>
                          <a:spcPct val="200000"/>
                        </a:lnSpc>
                      </a:pPr>
                      <a:r>
                        <a:rPr lang="en-NZ" sz="1200"/>
                        <a:t>Final cap</a:t>
                      </a:r>
                    </a:p>
                  </a:txBody>
                  <a:tcPr marL="68580" marR="68580" marT="34290" marB="34290">
                    <a:solidFill>
                      <a:srgbClr val="0A5052"/>
                    </a:solidFill>
                  </a:tcPr>
                </a:tc>
                <a:extLst>
                  <a:ext uri="{0D108BD9-81ED-4DB2-BD59-A6C34878D82A}">
                    <a16:rowId xmlns:a16="http://schemas.microsoft.com/office/drawing/2014/main" val="1889251698"/>
                  </a:ext>
                </a:extLst>
              </a:tr>
              <a:tr h="364100">
                <a:tc>
                  <a:txBody>
                    <a:bodyPr/>
                    <a:lstStyle/>
                    <a:p>
                      <a:pPr>
                        <a:lnSpc>
                          <a:spcPct val="100000"/>
                        </a:lnSpc>
                      </a:pPr>
                      <a:r>
                        <a:rPr lang="en-NZ" sz="1200"/>
                        <a:t>Electricity use (kWh/m</a:t>
                      </a:r>
                      <a:r>
                        <a:rPr lang="en-NZ" sz="1200" baseline="30000"/>
                        <a:t>2</a:t>
                      </a:r>
                      <a:r>
                        <a:rPr lang="en-NZ" sz="1200" baseline="0"/>
                        <a:t>/</a:t>
                      </a:r>
                      <a:r>
                        <a:rPr lang="en-NZ" sz="1200" baseline="0" err="1"/>
                        <a:t>yr</a:t>
                      </a:r>
                      <a:r>
                        <a:rPr lang="en-NZ" sz="1200" baseline="0"/>
                        <a:t>)</a:t>
                      </a:r>
                      <a:endParaRPr lang="en-NZ" sz="1200"/>
                    </a:p>
                  </a:txBody>
                  <a:tcPr marL="68580" marR="68580" marT="34290" marB="34290" anchor="ctr">
                    <a:solidFill>
                      <a:srgbClr val="C0DCAB"/>
                    </a:solidFill>
                  </a:tcPr>
                </a:tc>
                <a:tc>
                  <a:txBody>
                    <a:bodyPr/>
                    <a:lstStyle/>
                    <a:p>
                      <a:pPr algn="ctr">
                        <a:lnSpc>
                          <a:spcPct val="100000"/>
                        </a:lnSpc>
                      </a:pPr>
                      <a:r>
                        <a:rPr lang="en-NZ" sz="1200"/>
                        <a:t>180</a:t>
                      </a:r>
                    </a:p>
                  </a:txBody>
                  <a:tcPr marL="68580" marR="68580" marT="34290" marB="34290" anchor="ctr">
                    <a:solidFill>
                      <a:srgbClr val="C0DCAB"/>
                    </a:solidFill>
                  </a:tcPr>
                </a:tc>
                <a:tc>
                  <a:txBody>
                    <a:bodyPr/>
                    <a:lstStyle/>
                    <a:p>
                      <a:pPr algn="ctr">
                        <a:lnSpc>
                          <a:spcPct val="100000"/>
                        </a:lnSpc>
                      </a:pPr>
                      <a:r>
                        <a:rPr lang="en-NZ" sz="1200"/>
                        <a:t>90</a:t>
                      </a:r>
                    </a:p>
                  </a:txBody>
                  <a:tcPr marL="68580" marR="68580" marT="34290" marB="34290" anchor="ctr">
                    <a:solidFill>
                      <a:srgbClr val="C0DCAB"/>
                    </a:solidFill>
                  </a:tcPr>
                </a:tc>
                <a:tc>
                  <a:txBody>
                    <a:bodyPr/>
                    <a:lstStyle/>
                    <a:p>
                      <a:pPr algn="ctr">
                        <a:lnSpc>
                          <a:spcPct val="100000"/>
                        </a:lnSpc>
                      </a:pPr>
                      <a:r>
                        <a:rPr lang="en-NZ" sz="1200"/>
                        <a:t>45</a:t>
                      </a:r>
                    </a:p>
                  </a:txBody>
                  <a:tcPr marL="68580" marR="68580" marT="34290" marB="34290" anchor="ctr">
                    <a:solidFill>
                      <a:srgbClr val="C0DCAB"/>
                    </a:solidFill>
                  </a:tcPr>
                </a:tc>
                <a:extLst>
                  <a:ext uri="{0D108BD9-81ED-4DB2-BD59-A6C34878D82A}">
                    <a16:rowId xmlns:a16="http://schemas.microsoft.com/office/drawing/2014/main" val="703831273"/>
                  </a:ext>
                </a:extLst>
              </a:tr>
              <a:tr h="364100">
                <a:tc>
                  <a:txBody>
                    <a:bodyPr/>
                    <a:lstStyle/>
                    <a:p>
                      <a:pPr>
                        <a:lnSpc>
                          <a:spcPct val="100000"/>
                        </a:lnSpc>
                      </a:pPr>
                      <a:r>
                        <a:rPr lang="en-NZ" sz="1200"/>
                        <a:t>Heating/cooling demand (kWh/m</a:t>
                      </a:r>
                      <a:r>
                        <a:rPr lang="en-NZ" sz="1200" baseline="30000"/>
                        <a:t>2</a:t>
                      </a:r>
                      <a:r>
                        <a:rPr lang="en-NZ" sz="1200" baseline="0"/>
                        <a:t>/</a:t>
                      </a:r>
                      <a:r>
                        <a:rPr lang="en-NZ" sz="1200" baseline="0" err="1"/>
                        <a:t>yr</a:t>
                      </a:r>
                      <a:r>
                        <a:rPr lang="en-NZ" sz="1200" baseline="0"/>
                        <a:t>)</a:t>
                      </a:r>
                      <a:endParaRPr lang="en-NZ" sz="1200"/>
                    </a:p>
                  </a:txBody>
                  <a:tcPr marL="68580" marR="68580" marT="34290" marB="34290" anchor="ctr">
                    <a:solidFill>
                      <a:srgbClr val="C0DCAB"/>
                    </a:solidFill>
                  </a:tcPr>
                </a:tc>
                <a:tc>
                  <a:txBody>
                    <a:bodyPr/>
                    <a:lstStyle/>
                    <a:p>
                      <a:pPr algn="ctr">
                        <a:lnSpc>
                          <a:spcPct val="100000"/>
                        </a:lnSpc>
                      </a:pPr>
                      <a:r>
                        <a:rPr lang="en-NZ" sz="1200"/>
                        <a:t>60</a:t>
                      </a:r>
                    </a:p>
                  </a:txBody>
                  <a:tcPr marL="68580" marR="68580" marT="34290" marB="34290" anchor="ctr">
                    <a:solidFill>
                      <a:srgbClr val="C0DCAB"/>
                    </a:solidFill>
                  </a:tcPr>
                </a:tc>
                <a:tc>
                  <a:txBody>
                    <a:bodyPr/>
                    <a:lstStyle/>
                    <a:p>
                      <a:pPr algn="ctr">
                        <a:lnSpc>
                          <a:spcPct val="100000"/>
                        </a:lnSpc>
                      </a:pPr>
                      <a:r>
                        <a:rPr lang="en-NZ" sz="1200"/>
                        <a:t>30</a:t>
                      </a:r>
                    </a:p>
                  </a:txBody>
                  <a:tcPr marL="68580" marR="68580" marT="34290" marB="34290" anchor="ctr">
                    <a:solidFill>
                      <a:srgbClr val="C0DCAB"/>
                    </a:solidFill>
                  </a:tcPr>
                </a:tc>
                <a:tc>
                  <a:txBody>
                    <a:bodyPr/>
                    <a:lstStyle/>
                    <a:p>
                      <a:pPr algn="ctr">
                        <a:lnSpc>
                          <a:spcPct val="100000"/>
                        </a:lnSpc>
                      </a:pPr>
                      <a:r>
                        <a:rPr lang="en-NZ" sz="1200"/>
                        <a:t>15</a:t>
                      </a:r>
                    </a:p>
                  </a:txBody>
                  <a:tcPr marL="68580" marR="68580" marT="34290" marB="34290" anchor="ctr">
                    <a:solidFill>
                      <a:srgbClr val="C0DCAB"/>
                    </a:solidFill>
                  </a:tcPr>
                </a:tc>
                <a:extLst>
                  <a:ext uri="{0D108BD9-81ED-4DB2-BD59-A6C34878D82A}">
                    <a16:rowId xmlns:a16="http://schemas.microsoft.com/office/drawing/2014/main" val="800940584"/>
                  </a:ext>
                </a:extLst>
              </a:tr>
              <a:tr h="364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Fossil fuel emissions (CO</a:t>
                      </a:r>
                      <a:r>
                        <a:rPr lang="en-NZ" sz="1200" baseline="-25000"/>
                        <a:t>2</a:t>
                      </a:r>
                      <a:r>
                        <a:rPr lang="en-NZ" sz="1200"/>
                        <a:t>-e/m</a:t>
                      </a:r>
                      <a:r>
                        <a:rPr lang="en-NZ" sz="1200" baseline="30000"/>
                        <a:t>2</a:t>
                      </a:r>
                      <a:r>
                        <a:rPr lang="en-NZ" sz="1200" baseline="0"/>
                        <a:t>/</a:t>
                      </a:r>
                      <a:r>
                        <a:rPr lang="en-NZ" sz="1200" baseline="0" err="1"/>
                        <a:t>yr</a:t>
                      </a:r>
                      <a:r>
                        <a:rPr lang="en-NZ" sz="1200" baseline="0"/>
                        <a:t>)</a:t>
                      </a:r>
                      <a:endParaRPr lang="en-NZ" sz="1200"/>
                    </a:p>
                  </a:txBody>
                  <a:tcPr marL="68580" marR="68580" marT="34290" marB="34290" anchor="ctr">
                    <a:solidFill>
                      <a:srgbClr val="C0DCAB"/>
                    </a:solidFill>
                  </a:tcPr>
                </a:tc>
                <a:tc>
                  <a:txBody>
                    <a:bodyPr/>
                    <a:lstStyle/>
                    <a:p>
                      <a:pPr algn="ctr">
                        <a:lnSpc>
                          <a:spcPct val="100000"/>
                        </a:lnSpc>
                      </a:pPr>
                      <a:r>
                        <a:rPr lang="en-NZ" sz="1200"/>
                        <a:t>18</a:t>
                      </a:r>
                    </a:p>
                  </a:txBody>
                  <a:tcPr marL="68580" marR="68580" marT="34290" marB="34290" anchor="ctr">
                    <a:solidFill>
                      <a:srgbClr val="C0DCAB"/>
                    </a:solidFill>
                  </a:tcPr>
                </a:tc>
                <a:tc>
                  <a:txBody>
                    <a:bodyPr/>
                    <a:lstStyle/>
                    <a:p>
                      <a:pPr algn="ctr">
                        <a:lnSpc>
                          <a:spcPct val="100000"/>
                        </a:lnSpc>
                      </a:pPr>
                      <a:r>
                        <a:rPr lang="en-NZ" sz="1200"/>
                        <a:t>9</a:t>
                      </a:r>
                    </a:p>
                  </a:txBody>
                  <a:tcPr marL="68580" marR="68580" marT="34290" marB="34290" anchor="ctr">
                    <a:solidFill>
                      <a:srgbClr val="C0DCAB"/>
                    </a:solidFill>
                  </a:tcPr>
                </a:tc>
                <a:tc>
                  <a:txBody>
                    <a:bodyPr/>
                    <a:lstStyle/>
                    <a:p>
                      <a:pPr algn="ctr">
                        <a:lnSpc>
                          <a:spcPct val="100000"/>
                        </a:lnSpc>
                      </a:pPr>
                      <a:r>
                        <a:rPr lang="en-NZ" sz="1200"/>
                        <a:t>0</a:t>
                      </a:r>
                    </a:p>
                  </a:txBody>
                  <a:tcPr marL="68580" marR="68580" marT="34290" marB="34290" anchor="ctr">
                    <a:solidFill>
                      <a:srgbClr val="C0DCAB"/>
                    </a:solidFill>
                  </a:tcPr>
                </a:tc>
                <a:extLst>
                  <a:ext uri="{0D108BD9-81ED-4DB2-BD59-A6C34878D82A}">
                    <a16:rowId xmlns:a16="http://schemas.microsoft.com/office/drawing/2014/main" val="1561078124"/>
                  </a:ext>
                </a:extLst>
              </a:tr>
              <a:tr h="364100">
                <a:tc>
                  <a:txBody>
                    <a:bodyPr/>
                    <a:lstStyle/>
                    <a:p>
                      <a:pPr>
                        <a:lnSpc>
                          <a:spcPct val="100000"/>
                        </a:lnSpc>
                      </a:pPr>
                      <a:r>
                        <a:rPr lang="en-NZ" sz="1200"/>
                        <a:t>Water (L/p/day)</a:t>
                      </a:r>
                    </a:p>
                  </a:txBody>
                  <a:tcPr marL="68580" marR="68580" marT="34290" marB="34290" anchor="ctr">
                    <a:solidFill>
                      <a:srgbClr val="C0DCAB"/>
                    </a:solidFill>
                  </a:tcPr>
                </a:tc>
                <a:tc>
                  <a:txBody>
                    <a:bodyPr/>
                    <a:lstStyle/>
                    <a:p>
                      <a:pPr algn="ctr">
                        <a:lnSpc>
                          <a:spcPct val="100000"/>
                        </a:lnSpc>
                      </a:pPr>
                      <a:r>
                        <a:rPr lang="en-NZ" sz="1200"/>
                        <a:t>145</a:t>
                      </a:r>
                    </a:p>
                  </a:txBody>
                  <a:tcPr marL="68580" marR="68580" marT="34290" marB="34290" anchor="ctr">
                    <a:solidFill>
                      <a:srgbClr val="C0DCAB"/>
                    </a:solidFill>
                  </a:tcPr>
                </a:tc>
                <a:tc>
                  <a:txBody>
                    <a:bodyPr/>
                    <a:lstStyle/>
                    <a:p>
                      <a:pPr algn="ctr">
                        <a:lnSpc>
                          <a:spcPct val="100000"/>
                        </a:lnSpc>
                      </a:pPr>
                      <a:r>
                        <a:rPr lang="en-NZ" sz="1200"/>
                        <a:t>110</a:t>
                      </a:r>
                    </a:p>
                  </a:txBody>
                  <a:tcPr marL="68580" marR="68580" marT="34290" marB="34290" anchor="ctr">
                    <a:solidFill>
                      <a:srgbClr val="C0DCAB"/>
                    </a:solidFill>
                  </a:tcPr>
                </a:tc>
                <a:tc>
                  <a:txBody>
                    <a:bodyPr/>
                    <a:lstStyle/>
                    <a:p>
                      <a:pPr algn="ctr">
                        <a:lnSpc>
                          <a:spcPct val="100000"/>
                        </a:lnSpc>
                      </a:pPr>
                      <a:r>
                        <a:rPr lang="en-NZ" sz="1200"/>
                        <a:t>75</a:t>
                      </a:r>
                    </a:p>
                  </a:txBody>
                  <a:tcPr marL="68580" marR="68580" marT="34290" marB="34290" anchor="ctr">
                    <a:solidFill>
                      <a:srgbClr val="C0DCAB"/>
                    </a:solidFill>
                  </a:tcPr>
                </a:tc>
                <a:extLst>
                  <a:ext uri="{0D108BD9-81ED-4DB2-BD59-A6C34878D82A}">
                    <a16:rowId xmlns:a16="http://schemas.microsoft.com/office/drawing/2014/main" val="2895011882"/>
                  </a:ext>
                </a:extLst>
              </a:tr>
              <a:tr h="364100">
                <a:tc>
                  <a:txBody>
                    <a:bodyPr/>
                    <a:lstStyle/>
                    <a:p>
                      <a:pPr>
                        <a:lnSpc>
                          <a:spcPct val="100000"/>
                        </a:lnSpc>
                      </a:pPr>
                      <a:r>
                        <a:rPr lang="en-NZ" sz="1200">
                          <a:solidFill>
                            <a:schemeClr val="tx1"/>
                          </a:solidFill>
                        </a:rPr>
                        <a:t>Homestar v5 alignment</a:t>
                      </a:r>
                    </a:p>
                  </a:txBody>
                  <a:tcPr marL="68580" marR="68580" marT="34290" marB="34290" anchor="ctr">
                    <a:solidFill>
                      <a:srgbClr val="C0DCAB"/>
                    </a:solidFill>
                  </a:tcPr>
                </a:tc>
                <a:tc>
                  <a:txBody>
                    <a:bodyPr/>
                    <a:lstStyle/>
                    <a:p>
                      <a:pPr algn="ctr">
                        <a:lnSpc>
                          <a:spcPct val="100000"/>
                        </a:lnSpc>
                      </a:pPr>
                      <a:endParaRPr lang="en-NZ" sz="1200"/>
                    </a:p>
                  </a:txBody>
                  <a:tcPr marL="68580" marR="68580" marT="34290" marB="34290" anchor="ctr">
                    <a:solidFill>
                      <a:srgbClr val="C0DCAB"/>
                    </a:solidFill>
                  </a:tcPr>
                </a:tc>
                <a:tc>
                  <a:txBody>
                    <a:bodyPr/>
                    <a:lstStyle/>
                    <a:p>
                      <a:pPr algn="ctr">
                        <a:lnSpc>
                          <a:spcPct val="100000"/>
                        </a:lnSpc>
                      </a:pPr>
                      <a:endParaRPr lang="en-NZ" sz="1200"/>
                    </a:p>
                  </a:txBody>
                  <a:tcPr marL="68580" marR="68580" marT="34290" marB="34290" anchor="ctr">
                    <a:solidFill>
                      <a:srgbClr val="C0DCAB"/>
                    </a:solidFill>
                  </a:tcPr>
                </a:tc>
                <a:tc>
                  <a:txBody>
                    <a:bodyPr/>
                    <a:lstStyle/>
                    <a:p>
                      <a:pPr algn="ctr">
                        <a:lnSpc>
                          <a:spcPct val="100000"/>
                        </a:lnSpc>
                      </a:pPr>
                      <a:endParaRPr lang="en-NZ" sz="1200"/>
                    </a:p>
                  </a:txBody>
                  <a:tcPr marL="68580" marR="68580" marT="34290" marB="34290" anchor="ctr">
                    <a:solidFill>
                      <a:srgbClr val="C0DCAB"/>
                    </a:solidFill>
                  </a:tcPr>
                </a:tc>
                <a:extLst>
                  <a:ext uri="{0D108BD9-81ED-4DB2-BD59-A6C34878D82A}">
                    <a16:rowId xmlns:a16="http://schemas.microsoft.com/office/drawing/2014/main" val="2076516883"/>
                  </a:ext>
                </a:extLst>
              </a:tr>
            </a:tbl>
          </a:graphicData>
        </a:graphic>
      </p:graphicFrame>
      <p:pic>
        <p:nvPicPr>
          <p:cNvPr id="4" name="Picture 3">
            <a:extLst>
              <a:ext uri="{FF2B5EF4-FFF2-40B4-BE49-F238E27FC236}">
                <a16:creationId xmlns:a16="http://schemas.microsoft.com/office/drawing/2014/main" id="{7DF6B517-1F1D-4AF9-8D11-004460E16040}"/>
              </a:ext>
            </a:extLst>
          </p:cNvPr>
          <p:cNvPicPr>
            <a:picLocks noChangeAspect="1"/>
          </p:cNvPicPr>
          <p:nvPr/>
        </p:nvPicPr>
        <p:blipFill rotWithShape="1">
          <a:blip r:embed="rId4"/>
          <a:srcRect l="14306" t="9788" r="13653" b="49865"/>
          <a:stretch/>
        </p:blipFill>
        <p:spPr>
          <a:xfrm>
            <a:off x="6041548" y="3837944"/>
            <a:ext cx="582218" cy="309338"/>
          </a:xfrm>
          <a:prstGeom prst="rect">
            <a:avLst/>
          </a:prstGeom>
        </p:spPr>
      </p:pic>
      <p:pic>
        <p:nvPicPr>
          <p:cNvPr id="5" name="Picture 4">
            <a:extLst>
              <a:ext uri="{FF2B5EF4-FFF2-40B4-BE49-F238E27FC236}">
                <a16:creationId xmlns:a16="http://schemas.microsoft.com/office/drawing/2014/main" id="{5D66C09E-65BB-400A-8A81-BC6E74074855}"/>
              </a:ext>
            </a:extLst>
          </p:cNvPr>
          <p:cNvPicPr>
            <a:picLocks noChangeAspect="1"/>
          </p:cNvPicPr>
          <p:nvPr/>
        </p:nvPicPr>
        <p:blipFill rotWithShape="1">
          <a:blip r:embed="rId5"/>
          <a:srcRect l="12825" t="9006" r="14808" b="49864"/>
          <a:stretch/>
        </p:blipFill>
        <p:spPr>
          <a:xfrm>
            <a:off x="6954193" y="3833363"/>
            <a:ext cx="582218" cy="313919"/>
          </a:xfrm>
          <a:prstGeom prst="rect">
            <a:avLst/>
          </a:prstGeom>
        </p:spPr>
      </p:pic>
      <p:pic>
        <p:nvPicPr>
          <p:cNvPr id="14" name="Picture 13">
            <a:extLst>
              <a:ext uri="{FF2B5EF4-FFF2-40B4-BE49-F238E27FC236}">
                <a16:creationId xmlns:a16="http://schemas.microsoft.com/office/drawing/2014/main" id="{2E947BCA-FF88-4CD4-9ED4-0453DF4785E5}"/>
              </a:ext>
            </a:extLst>
          </p:cNvPr>
          <p:cNvPicPr>
            <a:picLocks noChangeAspect="1"/>
          </p:cNvPicPr>
          <p:nvPr/>
        </p:nvPicPr>
        <p:blipFill rotWithShape="1">
          <a:blip r:embed="rId6"/>
          <a:srcRect l="10813" t="10484" r="14808" b="49864"/>
          <a:stretch/>
        </p:blipFill>
        <p:spPr>
          <a:xfrm>
            <a:off x="7781203" y="3833363"/>
            <a:ext cx="620713" cy="313919"/>
          </a:xfrm>
          <a:prstGeom prst="rect">
            <a:avLst/>
          </a:prstGeom>
        </p:spPr>
      </p:pic>
      <p:pic>
        <p:nvPicPr>
          <p:cNvPr id="13" name="Picture 4">
            <a:extLst>
              <a:ext uri="{FF2B5EF4-FFF2-40B4-BE49-F238E27FC236}">
                <a16:creationId xmlns:a16="http://schemas.microsoft.com/office/drawing/2014/main" id="{FB64377A-BAC0-491E-A872-BC844E12E8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8440" y="264458"/>
            <a:ext cx="3520783" cy="108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43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C6218C-5810-6F2A-924E-D49BC95ADEFD}"/>
              </a:ext>
            </a:extLst>
          </p:cNvPr>
          <p:cNvSpPr>
            <a:spLocks noGrp="1"/>
          </p:cNvSpPr>
          <p:nvPr>
            <p:ph type="sldNum" sz="quarter" idx="12"/>
          </p:nvPr>
        </p:nvSpPr>
        <p:spPr/>
        <p:txBody>
          <a:bodyPr/>
          <a:lstStyle/>
          <a:p>
            <a:fld id="{00BBA43F-FF41-174B-BCEA-755BAE9A1CFD}" type="slidenum">
              <a:rPr lang="en-US" smtClean="0"/>
              <a:pPr/>
              <a:t>52</a:t>
            </a:fld>
            <a:endParaRPr lang="en-US"/>
          </a:p>
        </p:txBody>
      </p:sp>
      <p:pic>
        <p:nvPicPr>
          <p:cNvPr id="5" name="Picture 4">
            <a:extLst>
              <a:ext uri="{FF2B5EF4-FFF2-40B4-BE49-F238E27FC236}">
                <a16:creationId xmlns:a16="http://schemas.microsoft.com/office/drawing/2014/main" id="{08EB1AD7-D69E-B452-6644-C605A3769D9E}"/>
              </a:ext>
            </a:extLst>
          </p:cNvPr>
          <p:cNvPicPr>
            <a:picLocks noChangeAspect="1"/>
          </p:cNvPicPr>
          <p:nvPr/>
        </p:nvPicPr>
        <p:blipFill>
          <a:blip r:embed="rId2"/>
          <a:stretch>
            <a:fillRect/>
          </a:stretch>
        </p:blipFill>
        <p:spPr>
          <a:xfrm>
            <a:off x="4069197" y="0"/>
            <a:ext cx="4232902" cy="5143500"/>
          </a:xfrm>
          <a:prstGeom prst="rect">
            <a:avLst/>
          </a:prstGeom>
        </p:spPr>
      </p:pic>
      <p:sp>
        <p:nvSpPr>
          <p:cNvPr id="6" name="TextBox 5">
            <a:extLst>
              <a:ext uri="{FF2B5EF4-FFF2-40B4-BE49-F238E27FC236}">
                <a16:creationId xmlns:a16="http://schemas.microsoft.com/office/drawing/2014/main" id="{CF11ED4A-9A94-71E5-8AFC-4A48C82F565B}"/>
              </a:ext>
            </a:extLst>
          </p:cNvPr>
          <p:cNvSpPr txBox="1"/>
          <p:nvPr/>
        </p:nvSpPr>
        <p:spPr>
          <a:xfrm>
            <a:off x="229942" y="1235778"/>
            <a:ext cx="2600900"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dirty="0">
                <a:solidFill>
                  <a:schemeClr val="tx1">
                    <a:lumMod val="85000"/>
                    <a:lumOff val="15000"/>
                  </a:schemeClr>
                </a:solidFill>
                <a:latin typeface="Avenir Next LT Pro" panose="020B0504020202020204" pitchFamily="34" charset="0"/>
              </a:rPr>
              <a:t>nzgbc.org.nz/eventshub</a:t>
            </a:r>
          </a:p>
        </p:txBody>
      </p:sp>
    </p:spTree>
    <p:extLst>
      <p:ext uri="{BB962C8B-B14F-4D97-AF65-F5344CB8AC3E}">
        <p14:creationId xmlns:p14="http://schemas.microsoft.com/office/powerpoint/2010/main" val="329142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alistic 3D modern house model with garage">
            <a:extLst>
              <a:ext uri="{FF2B5EF4-FFF2-40B4-BE49-F238E27FC236}">
                <a16:creationId xmlns:a16="http://schemas.microsoft.com/office/drawing/2014/main" id="{3960A234-9C69-6892-5387-FAECEBE74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070" y="1533568"/>
            <a:ext cx="3403693" cy="2061923"/>
          </a:xfrm>
          <a:prstGeom prst="rect">
            <a:avLst/>
          </a:prstGeom>
        </p:spPr>
      </p:pic>
      <p:sp>
        <p:nvSpPr>
          <p:cNvPr id="7" name="TextBox 6">
            <a:extLst>
              <a:ext uri="{FF2B5EF4-FFF2-40B4-BE49-F238E27FC236}">
                <a16:creationId xmlns:a16="http://schemas.microsoft.com/office/drawing/2014/main" id="{BA870F94-38C8-2E54-D5BD-09D576FDA51C}"/>
              </a:ext>
            </a:extLst>
          </p:cNvPr>
          <p:cNvSpPr txBox="1"/>
          <p:nvPr/>
        </p:nvSpPr>
        <p:spPr>
          <a:xfrm>
            <a:off x="127070" y="629927"/>
            <a:ext cx="2816297" cy="300082"/>
          </a:xfrm>
          <a:prstGeom prst="rect">
            <a:avLst/>
          </a:prstGeom>
          <a:noFill/>
        </p:spPr>
        <p:txBody>
          <a:bodyPr wrap="square">
            <a:spAutoFit/>
          </a:bodyPr>
          <a:lstStyle/>
          <a:p>
            <a:pPr lvl="0"/>
            <a:r>
              <a:rPr lang="en-NZ" sz="1350" dirty="0">
                <a:latin typeface="Calibri" panose="020F0502020204030204" pitchFamily="34" charset="0"/>
                <a:ea typeface="Times New Roman" panose="02020603050405020304" pitchFamily="18" charset="0"/>
              </a:rPr>
              <a:t>Insulation levels and window R-value</a:t>
            </a:r>
            <a:endParaRPr lang="en-NZ" sz="1350" dirty="0">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FA7E8D23-2446-F411-F886-8C74EB73A128}"/>
              </a:ext>
            </a:extLst>
          </p:cNvPr>
          <p:cNvSpPr txBox="1"/>
          <p:nvPr/>
        </p:nvSpPr>
        <p:spPr>
          <a:xfrm>
            <a:off x="169489" y="3157587"/>
            <a:ext cx="2269328"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Window size and orientation</a:t>
            </a:r>
            <a:endParaRPr lang="en-NZ" sz="1350" dirty="0">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1753EFC6-D437-3381-B5CC-A6DC92F6E730}"/>
              </a:ext>
            </a:extLst>
          </p:cNvPr>
          <p:cNvSpPr txBox="1"/>
          <p:nvPr/>
        </p:nvSpPr>
        <p:spPr>
          <a:xfrm>
            <a:off x="338961" y="1272995"/>
            <a:ext cx="1816350"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Window shading and solar performance</a:t>
            </a:r>
            <a:endParaRPr lang="en-NZ" sz="1350" dirty="0">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28319050-F5AD-A204-C640-23D7164E6088}"/>
              </a:ext>
            </a:extLst>
          </p:cNvPr>
          <p:cNvSpPr txBox="1"/>
          <p:nvPr/>
        </p:nvSpPr>
        <p:spPr>
          <a:xfrm>
            <a:off x="169489" y="2457879"/>
            <a:ext cx="2114153"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Form factor- thermal envelope vs floor area</a:t>
            </a:r>
            <a:endParaRPr lang="en-NZ" sz="1350" dirty="0">
              <a:latin typeface="Calibri" panose="020F050202020403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4DFD26B0-B6F6-9DDD-4FD5-C03AC756763A}"/>
              </a:ext>
            </a:extLst>
          </p:cNvPr>
          <p:cNvSpPr txBox="1"/>
          <p:nvPr/>
        </p:nvSpPr>
        <p:spPr>
          <a:xfrm>
            <a:off x="761952" y="4284834"/>
            <a:ext cx="1084400" cy="300082"/>
          </a:xfrm>
          <a:prstGeom prst="rect">
            <a:avLst/>
          </a:prstGeom>
          <a:noFill/>
        </p:spPr>
        <p:txBody>
          <a:bodyPr wrap="square">
            <a:spAutoFit/>
          </a:bodyPr>
          <a:lstStyle/>
          <a:p>
            <a:pPr lvl="0"/>
            <a:r>
              <a:rPr lang="en-NZ" sz="1350" dirty="0">
                <a:latin typeface="Calibri" panose="020F0502020204030204" pitchFamily="34" charset="0"/>
                <a:ea typeface="Times New Roman" panose="02020603050405020304" pitchFamily="18" charset="0"/>
              </a:rPr>
              <a:t>Air-tightness</a:t>
            </a:r>
            <a:endParaRPr lang="en-NZ" sz="1050" dirty="0"/>
          </a:p>
        </p:txBody>
      </p:sp>
      <p:sp>
        <p:nvSpPr>
          <p:cNvPr id="20" name="TextBox 19">
            <a:extLst>
              <a:ext uri="{FF2B5EF4-FFF2-40B4-BE49-F238E27FC236}">
                <a16:creationId xmlns:a16="http://schemas.microsoft.com/office/drawing/2014/main" id="{1BA7CFCF-9A94-87DC-341D-1BA6E6878B9B}"/>
              </a:ext>
            </a:extLst>
          </p:cNvPr>
          <p:cNvSpPr txBox="1"/>
          <p:nvPr/>
        </p:nvSpPr>
        <p:spPr>
          <a:xfrm>
            <a:off x="3208560" y="274465"/>
            <a:ext cx="2400712" cy="300082"/>
          </a:xfrm>
          <a:prstGeom prst="rect">
            <a:avLst/>
          </a:prstGeom>
          <a:noFill/>
        </p:spPr>
        <p:txBody>
          <a:bodyPr wrap="square">
            <a:spAutoFit/>
          </a:bodyPr>
          <a:lstStyle/>
          <a:p>
            <a:pPr lvl="0" algn="ctr"/>
            <a:r>
              <a:rPr lang="en-US" sz="1350" b="1" dirty="0">
                <a:latin typeface="Calibri" panose="020F0502020204030204" pitchFamily="34" charset="0"/>
                <a:ea typeface="Calibri" panose="020F0502020204030204" pitchFamily="34" charset="0"/>
              </a:rPr>
              <a:t>A sustainable healthy home</a:t>
            </a:r>
            <a:endParaRPr lang="en-NZ" sz="1350" b="1" dirty="0">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4BCF6997-D5B9-092D-9818-47EA4774A7AF}"/>
              </a:ext>
            </a:extLst>
          </p:cNvPr>
          <p:cNvSpPr txBox="1"/>
          <p:nvPr/>
        </p:nvSpPr>
        <p:spPr>
          <a:xfrm>
            <a:off x="2717543" y="935842"/>
            <a:ext cx="3428240"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Regulate operational &amp; embodied carbon</a:t>
            </a:r>
            <a:endParaRPr lang="en-NZ" sz="1350" dirty="0">
              <a:latin typeface="Calibri" panose="020F050202020403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19C28A24-8C66-5565-A6D1-13FE0E855DC4}"/>
              </a:ext>
            </a:extLst>
          </p:cNvPr>
          <p:cNvSpPr txBox="1"/>
          <p:nvPr/>
        </p:nvSpPr>
        <p:spPr>
          <a:xfrm>
            <a:off x="6213023" y="2218580"/>
            <a:ext cx="2720813"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A focus on outcomes </a:t>
            </a:r>
          </a:p>
          <a:p>
            <a:pPr lvl="0" algn="ctr"/>
            <a:r>
              <a:rPr lang="en-NZ" sz="1350" dirty="0">
                <a:latin typeface="Calibri" panose="020F0502020204030204" pitchFamily="34" charset="0"/>
                <a:ea typeface="Times New Roman" panose="02020603050405020304" pitchFamily="18" charset="0"/>
              </a:rPr>
              <a:t>(i.e. kWh of heating)</a:t>
            </a:r>
            <a:endParaRPr lang="en-NZ" sz="1350" dirty="0">
              <a:latin typeface="Calibri" panose="020F0502020204030204" pitchFamily="34" charset="0"/>
              <a:ea typeface="Calibri" panose="020F0502020204030204" pitchFamily="34" charset="0"/>
            </a:endParaRPr>
          </a:p>
        </p:txBody>
      </p:sp>
      <p:sp>
        <p:nvSpPr>
          <p:cNvPr id="26" name="TextBox 25">
            <a:extLst>
              <a:ext uri="{FF2B5EF4-FFF2-40B4-BE49-F238E27FC236}">
                <a16:creationId xmlns:a16="http://schemas.microsoft.com/office/drawing/2014/main" id="{FE3FBF21-D156-08E3-038A-0575BE082997}"/>
              </a:ext>
            </a:extLst>
          </p:cNvPr>
          <p:cNvSpPr txBox="1"/>
          <p:nvPr/>
        </p:nvSpPr>
        <p:spPr>
          <a:xfrm>
            <a:off x="6306530" y="1443571"/>
            <a:ext cx="2587652"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Regulate summertime overheating</a:t>
            </a:r>
            <a:endParaRPr lang="en-NZ" sz="1350" dirty="0">
              <a:latin typeface="Calibri" panose="020F050202020403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95BEBA1D-D2D7-2108-85C1-D3BF04BA939F}"/>
              </a:ext>
            </a:extLst>
          </p:cNvPr>
          <p:cNvSpPr txBox="1"/>
          <p:nvPr/>
        </p:nvSpPr>
        <p:spPr>
          <a:xfrm>
            <a:off x="417738" y="3720464"/>
            <a:ext cx="1772829"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Adequate ventilation</a:t>
            </a:r>
            <a:endParaRPr lang="en-NZ" sz="1350" dirty="0">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61B5EF7D-C4B3-EE23-3584-8F93721BBADC}"/>
              </a:ext>
            </a:extLst>
          </p:cNvPr>
          <p:cNvSpPr txBox="1"/>
          <p:nvPr/>
        </p:nvSpPr>
        <p:spPr>
          <a:xfrm>
            <a:off x="2155311" y="4274479"/>
            <a:ext cx="2730238" cy="507831"/>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Avoidance of thermal bridges reducing condensation</a:t>
            </a:r>
          </a:p>
        </p:txBody>
      </p:sp>
      <p:sp>
        <p:nvSpPr>
          <p:cNvPr id="32" name="TextBox 31">
            <a:extLst>
              <a:ext uri="{FF2B5EF4-FFF2-40B4-BE49-F238E27FC236}">
                <a16:creationId xmlns:a16="http://schemas.microsoft.com/office/drawing/2014/main" id="{CF249826-AA09-9349-0EAC-6AD2A8D28F49}"/>
              </a:ext>
            </a:extLst>
          </p:cNvPr>
          <p:cNvSpPr txBox="1"/>
          <p:nvPr/>
        </p:nvSpPr>
        <p:spPr>
          <a:xfrm>
            <a:off x="88979" y="1893757"/>
            <a:ext cx="2430348" cy="300082"/>
          </a:xfrm>
          <a:prstGeom prst="rect">
            <a:avLst/>
          </a:prstGeom>
          <a:noFill/>
        </p:spPr>
        <p:txBody>
          <a:bodyPr wrap="square">
            <a:spAutoFit/>
          </a:bodyPr>
          <a:lstStyle/>
          <a:p>
            <a:pPr algn="ctr"/>
            <a:r>
              <a:rPr lang="en-NZ" sz="1350" dirty="0">
                <a:latin typeface="Calibri" panose="020F0502020204030204" pitchFamily="34" charset="0"/>
                <a:ea typeface="Times New Roman" panose="02020603050405020304" pitchFamily="18" charset="0"/>
              </a:rPr>
              <a:t>Fixed heating in living room </a:t>
            </a:r>
            <a:endParaRPr lang="en-NZ" sz="1050" dirty="0"/>
          </a:p>
        </p:txBody>
      </p:sp>
      <p:sp>
        <p:nvSpPr>
          <p:cNvPr id="34" name="TextBox 33">
            <a:extLst>
              <a:ext uri="{FF2B5EF4-FFF2-40B4-BE49-F238E27FC236}">
                <a16:creationId xmlns:a16="http://schemas.microsoft.com/office/drawing/2014/main" id="{C61EEE26-006E-81CC-C4E7-580132D2F1EF}"/>
              </a:ext>
            </a:extLst>
          </p:cNvPr>
          <p:cNvSpPr txBox="1"/>
          <p:nvPr/>
        </p:nvSpPr>
        <p:spPr>
          <a:xfrm>
            <a:off x="5431594" y="3102578"/>
            <a:ext cx="4539890"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Designing out/reducing C&amp;D Waste</a:t>
            </a:r>
            <a:endParaRPr lang="en-NZ" sz="1350" dirty="0">
              <a:latin typeface="Calibri" panose="020F0502020204030204" pitchFamily="34" charset="0"/>
              <a:ea typeface="Calibri" panose="020F0502020204030204" pitchFamily="34" charset="0"/>
            </a:endParaRPr>
          </a:p>
        </p:txBody>
      </p:sp>
      <p:sp>
        <p:nvSpPr>
          <p:cNvPr id="36" name="TextBox 35">
            <a:extLst>
              <a:ext uri="{FF2B5EF4-FFF2-40B4-BE49-F238E27FC236}">
                <a16:creationId xmlns:a16="http://schemas.microsoft.com/office/drawing/2014/main" id="{182591BD-303C-896A-2326-139C4633577C}"/>
              </a:ext>
            </a:extLst>
          </p:cNvPr>
          <p:cNvSpPr txBox="1"/>
          <p:nvPr/>
        </p:nvSpPr>
        <p:spPr>
          <a:xfrm>
            <a:off x="6360415" y="3685293"/>
            <a:ext cx="2682248" cy="300082"/>
          </a:xfrm>
          <a:prstGeom prst="rect">
            <a:avLst/>
          </a:prstGeom>
          <a:noFill/>
        </p:spPr>
        <p:txBody>
          <a:bodyPr wrap="square">
            <a:spAutoFit/>
          </a:bodyPr>
          <a:lstStyle/>
          <a:p>
            <a:pPr lvl="0" algn="ctr"/>
            <a:r>
              <a:rPr lang="en-NZ" sz="1350" dirty="0">
                <a:latin typeface="Calibri" panose="020F0502020204030204" pitchFamily="34" charset="0"/>
                <a:ea typeface="Calibri" panose="020F0502020204030204" pitchFamily="34" charset="0"/>
              </a:rPr>
              <a:t>Indoor environment quality</a:t>
            </a:r>
          </a:p>
        </p:txBody>
      </p:sp>
      <p:sp>
        <p:nvSpPr>
          <p:cNvPr id="38" name="TextBox 37">
            <a:extLst>
              <a:ext uri="{FF2B5EF4-FFF2-40B4-BE49-F238E27FC236}">
                <a16:creationId xmlns:a16="http://schemas.microsoft.com/office/drawing/2014/main" id="{73255236-4418-AB4E-8277-12B09006464A}"/>
              </a:ext>
            </a:extLst>
          </p:cNvPr>
          <p:cNvSpPr txBox="1"/>
          <p:nvPr/>
        </p:nvSpPr>
        <p:spPr>
          <a:xfrm>
            <a:off x="6469143" y="767322"/>
            <a:ext cx="2208575"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Water efficiency</a:t>
            </a:r>
            <a:endParaRPr lang="en-NZ" sz="1350" dirty="0">
              <a:latin typeface="Calibri" panose="020F0502020204030204" pitchFamily="34" charset="0"/>
              <a:ea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4AF099FE-8272-5937-7066-7860E04CF0F3}"/>
              </a:ext>
            </a:extLst>
          </p:cNvPr>
          <p:cNvPicPr>
            <a:picLocks noChangeAspect="1"/>
          </p:cNvPicPr>
          <p:nvPr/>
        </p:nvPicPr>
        <p:blipFill>
          <a:blip r:embed="rId3"/>
          <a:stretch>
            <a:fillRect/>
          </a:stretch>
        </p:blipFill>
        <p:spPr>
          <a:xfrm>
            <a:off x="7202540" y="12955"/>
            <a:ext cx="1691642" cy="690373"/>
          </a:xfrm>
          <a:prstGeom prst="rect">
            <a:avLst/>
          </a:prstGeom>
        </p:spPr>
      </p:pic>
      <p:sp>
        <p:nvSpPr>
          <p:cNvPr id="4" name="TextBox 3">
            <a:extLst>
              <a:ext uri="{FF2B5EF4-FFF2-40B4-BE49-F238E27FC236}">
                <a16:creationId xmlns:a16="http://schemas.microsoft.com/office/drawing/2014/main" id="{BF41C803-C2B9-9FF2-B661-0A2E2591433F}"/>
              </a:ext>
            </a:extLst>
          </p:cNvPr>
          <p:cNvSpPr txBox="1"/>
          <p:nvPr/>
        </p:nvSpPr>
        <p:spPr>
          <a:xfrm>
            <a:off x="6360415" y="4295421"/>
            <a:ext cx="2682248" cy="300082"/>
          </a:xfrm>
          <a:prstGeom prst="rect">
            <a:avLst/>
          </a:prstGeom>
          <a:noFill/>
        </p:spPr>
        <p:txBody>
          <a:bodyPr wrap="square">
            <a:spAutoFit/>
          </a:bodyPr>
          <a:lstStyle/>
          <a:p>
            <a:pPr lvl="0" algn="ctr"/>
            <a:r>
              <a:rPr lang="en-NZ" sz="1350" dirty="0">
                <a:latin typeface="Calibri" panose="020F0502020204030204" pitchFamily="34" charset="0"/>
                <a:ea typeface="Calibri" panose="020F0502020204030204" pitchFamily="34" charset="0"/>
              </a:rPr>
              <a:t>Accessibility and inclusivity</a:t>
            </a:r>
          </a:p>
        </p:txBody>
      </p:sp>
      <p:sp>
        <p:nvSpPr>
          <p:cNvPr id="6" name="TextBox 5">
            <a:extLst>
              <a:ext uri="{FF2B5EF4-FFF2-40B4-BE49-F238E27FC236}">
                <a16:creationId xmlns:a16="http://schemas.microsoft.com/office/drawing/2014/main" id="{BE291C55-12A3-7FC6-804A-743BB56E3EE8}"/>
              </a:ext>
            </a:extLst>
          </p:cNvPr>
          <p:cNvSpPr txBox="1"/>
          <p:nvPr/>
        </p:nvSpPr>
        <p:spPr>
          <a:xfrm>
            <a:off x="4463272" y="4378353"/>
            <a:ext cx="1897143" cy="300082"/>
          </a:xfrm>
          <a:prstGeom prst="rect">
            <a:avLst/>
          </a:prstGeom>
          <a:noFill/>
        </p:spPr>
        <p:txBody>
          <a:bodyPr wrap="square">
            <a:spAutoFit/>
          </a:bodyPr>
          <a:lstStyle/>
          <a:p>
            <a:pPr lvl="0" algn="ctr"/>
            <a:r>
              <a:rPr lang="en-NZ" sz="1350" dirty="0">
                <a:latin typeface="Calibri" panose="020F0502020204030204" pitchFamily="34" charset="0"/>
                <a:ea typeface="Calibri" panose="020F0502020204030204" pitchFamily="34" charset="0"/>
              </a:rPr>
              <a:t>Site ecology</a:t>
            </a:r>
          </a:p>
        </p:txBody>
      </p:sp>
      <p:sp>
        <p:nvSpPr>
          <p:cNvPr id="8" name="TextBox 7">
            <a:extLst>
              <a:ext uri="{FF2B5EF4-FFF2-40B4-BE49-F238E27FC236}">
                <a16:creationId xmlns:a16="http://schemas.microsoft.com/office/drawing/2014/main" id="{22AA9499-E137-9C43-D336-00BA38722198}"/>
              </a:ext>
            </a:extLst>
          </p:cNvPr>
          <p:cNvSpPr txBox="1"/>
          <p:nvPr/>
        </p:nvSpPr>
        <p:spPr>
          <a:xfrm>
            <a:off x="2561371" y="3797462"/>
            <a:ext cx="3428240" cy="300082"/>
          </a:xfrm>
          <a:prstGeom prst="rect">
            <a:avLst/>
          </a:prstGeom>
          <a:noFill/>
        </p:spPr>
        <p:txBody>
          <a:bodyPr wrap="square">
            <a:spAutoFit/>
          </a:bodyPr>
          <a:lstStyle/>
          <a:p>
            <a:pPr lvl="0" algn="ctr"/>
            <a:r>
              <a:rPr lang="en-NZ" sz="1350" dirty="0">
                <a:latin typeface="Calibri" panose="020F0502020204030204" pitchFamily="34" charset="0"/>
                <a:ea typeface="Times New Roman" panose="02020603050405020304" pitchFamily="18" charset="0"/>
              </a:rPr>
              <a:t>Preparing for Building for Climate Change</a:t>
            </a:r>
            <a:endParaRPr lang="en-NZ" sz="135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4612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677A6C5-3A82-8013-2B4C-86B37AABB4A0}"/>
              </a:ext>
            </a:extLst>
          </p:cNvPr>
          <p:cNvGraphicFramePr/>
          <p:nvPr>
            <p:extLst>
              <p:ext uri="{D42A27DB-BD31-4B8C-83A1-F6EECF244321}">
                <p14:modId xmlns:p14="http://schemas.microsoft.com/office/powerpoint/2010/main" val="3499574057"/>
              </p:ext>
            </p:extLst>
          </p:nvPr>
        </p:nvGraphicFramePr>
        <p:xfrm>
          <a:off x="65314" y="55983"/>
          <a:ext cx="903203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87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2E9A9E-3BC7-89B0-F8B3-1A34DC863385}"/>
              </a:ext>
            </a:extLst>
          </p:cNvPr>
          <p:cNvSpPr>
            <a:spLocks noGrp="1"/>
          </p:cNvSpPr>
          <p:nvPr>
            <p:ph type="ctrTitle"/>
          </p:nvPr>
        </p:nvSpPr>
        <p:spPr>
          <a:xfrm>
            <a:off x="1073989" y="1999362"/>
            <a:ext cx="6858000" cy="1144775"/>
          </a:xfrm>
        </p:spPr>
        <p:txBody>
          <a:bodyPr/>
          <a:lstStyle/>
          <a:p>
            <a:r>
              <a:rPr lang="mi-NZ" sz="8000" dirty="0">
                <a:latin typeface="+mn-lt"/>
              </a:rPr>
              <a:t>BPI</a:t>
            </a:r>
            <a:endParaRPr lang="en-NZ" sz="8000" dirty="0">
              <a:latin typeface="+mn-lt"/>
            </a:endParaRPr>
          </a:p>
        </p:txBody>
      </p:sp>
      <p:sp>
        <p:nvSpPr>
          <p:cNvPr id="2" name="Slide Number Placeholder 1">
            <a:extLst>
              <a:ext uri="{FF2B5EF4-FFF2-40B4-BE49-F238E27FC236}">
                <a16:creationId xmlns:a16="http://schemas.microsoft.com/office/drawing/2014/main" id="{B5C7EB0E-85EB-162C-F04A-34A18A57A9EF}"/>
              </a:ext>
            </a:extLst>
          </p:cNvPr>
          <p:cNvSpPr>
            <a:spLocks noGrp="1"/>
          </p:cNvSpPr>
          <p:nvPr>
            <p:ph type="sldNum" sz="quarter" idx="12"/>
          </p:nvPr>
        </p:nvSpPr>
        <p:spPr/>
        <p:txBody>
          <a:bodyPr/>
          <a:lstStyle/>
          <a:p>
            <a:fld id="{00BBA43F-FF41-174B-BCEA-755BAE9A1CFD}" type="slidenum">
              <a:rPr lang="en-US" smtClean="0"/>
              <a:pPr/>
              <a:t>8</a:t>
            </a:fld>
            <a:endParaRPr lang="en-US"/>
          </a:p>
        </p:txBody>
      </p:sp>
      <p:pic>
        <p:nvPicPr>
          <p:cNvPr id="2050" name="Picture 2" descr="Building code changes: H1 Energy Efficiency">
            <a:extLst>
              <a:ext uri="{FF2B5EF4-FFF2-40B4-BE49-F238E27FC236}">
                <a16:creationId xmlns:a16="http://schemas.microsoft.com/office/drawing/2014/main" id="{C4972671-BDAD-8406-CFF5-88189589C2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693" t="54047" r="3149" b="6103"/>
          <a:stretch/>
        </p:blipFill>
        <p:spPr bwMode="auto">
          <a:xfrm>
            <a:off x="2714382" y="3420814"/>
            <a:ext cx="824901" cy="13198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9ACD5C-B5E9-D3A4-5DD9-E5424AAA0E05}"/>
              </a:ext>
            </a:extLst>
          </p:cNvPr>
          <p:cNvPicPr>
            <a:picLocks noChangeAspect="1"/>
          </p:cNvPicPr>
          <p:nvPr/>
        </p:nvPicPr>
        <p:blipFill>
          <a:blip r:embed="rId4"/>
          <a:stretch>
            <a:fillRect/>
          </a:stretch>
        </p:blipFill>
        <p:spPr>
          <a:xfrm>
            <a:off x="0" y="2155262"/>
            <a:ext cx="9144000" cy="832974"/>
          </a:xfrm>
          <a:prstGeom prst="rect">
            <a:avLst/>
          </a:prstGeom>
        </p:spPr>
      </p:pic>
      <p:sp>
        <p:nvSpPr>
          <p:cNvPr id="8" name="Title 3">
            <a:extLst>
              <a:ext uri="{FF2B5EF4-FFF2-40B4-BE49-F238E27FC236}">
                <a16:creationId xmlns:a16="http://schemas.microsoft.com/office/drawing/2014/main" id="{E5C6E596-B6C1-5651-9086-61C0EF8FA8FE}"/>
              </a:ext>
            </a:extLst>
          </p:cNvPr>
          <p:cNvSpPr txBox="1">
            <a:spLocks/>
          </p:cNvSpPr>
          <p:nvPr/>
        </p:nvSpPr>
        <p:spPr>
          <a:xfrm>
            <a:off x="1817912" y="3370009"/>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a:latin typeface="+mn-lt"/>
              </a:rPr>
              <a:t>&lt; 1.55</a:t>
            </a:r>
            <a:endParaRPr lang="en-NZ" sz="8000" dirty="0">
              <a:latin typeface="+mn-lt"/>
            </a:endParaRPr>
          </a:p>
        </p:txBody>
      </p:sp>
    </p:spTree>
    <p:extLst>
      <p:ext uri="{BB962C8B-B14F-4D97-AF65-F5344CB8AC3E}">
        <p14:creationId xmlns:p14="http://schemas.microsoft.com/office/powerpoint/2010/main" val="30303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9C75D6-CCC0-5428-4646-96833BFF1AD7}"/>
              </a:ext>
            </a:extLst>
          </p:cNvPr>
          <p:cNvSpPr>
            <a:spLocks noGrp="1"/>
          </p:cNvSpPr>
          <p:nvPr>
            <p:ph type="sldNum" sz="quarter" idx="12"/>
          </p:nvPr>
        </p:nvSpPr>
        <p:spPr/>
        <p:txBody>
          <a:bodyPr/>
          <a:lstStyle/>
          <a:p>
            <a:fld id="{4064BD86-AC55-484C-82B3-5343B8D27F4E}" type="slidenum">
              <a:rPr lang="en-NZ" smtClean="0"/>
              <a:t>9</a:t>
            </a:fld>
            <a:endParaRPr lang="en-NZ"/>
          </a:p>
        </p:txBody>
      </p:sp>
      <p:sp>
        <p:nvSpPr>
          <p:cNvPr id="5" name="Title 3">
            <a:extLst>
              <a:ext uri="{FF2B5EF4-FFF2-40B4-BE49-F238E27FC236}">
                <a16:creationId xmlns:a16="http://schemas.microsoft.com/office/drawing/2014/main" id="{CC7B343A-7BB8-EF5A-0AB4-8B96929DB53E}"/>
              </a:ext>
            </a:extLst>
          </p:cNvPr>
          <p:cNvSpPr txBox="1">
            <a:spLocks/>
          </p:cNvSpPr>
          <p:nvPr/>
        </p:nvSpPr>
        <p:spPr>
          <a:xfrm>
            <a:off x="1143000" y="2150809"/>
            <a:ext cx="6858000" cy="1144775"/>
          </a:xfr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buClrTx/>
              <a:buFontTx/>
            </a:pPr>
            <a:r>
              <a:rPr lang="mi-NZ" sz="8000" dirty="0" err="1">
                <a:latin typeface="+mn-lt"/>
              </a:rPr>
              <a:t>kWh</a:t>
            </a:r>
            <a:r>
              <a:rPr lang="mi-NZ" sz="8000" dirty="0">
                <a:latin typeface="+mn-lt"/>
              </a:rPr>
              <a:t>/m</a:t>
            </a:r>
            <a:r>
              <a:rPr lang="mi-NZ" sz="8000" baseline="30000" dirty="0">
                <a:latin typeface="+mn-lt"/>
              </a:rPr>
              <a:t>2</a:t>
            </a:r>
            <a:endParaRPr lang="en-NZ" sz="8000" baseline="30000" dirty="0">
              <a:latin typeface="+mn-lt"/>
            </a:endParaRPr>
          </a:p>
        </p:txBody>
      </p:sp>
    </p:spTree>
    <p:extLst>
      <p:ext uri="{BB962C8B-B14F-4D97-AF65-F5344CB8AC3E}">
        <p14:creationId xmlns:p14="http://schemas.microsoft.com/office/powerpoint/2010/main" val="400287570"/>
      </p:ext>
    </p:extLst>
  </p:cSld>
  <p:clrMapOvr>
    <a:masterClrMapping/>
  </p:clrMapOvr>
</p:sld>
</file>

<file path=ppt/theme/theme1.xml><?xml version="1.0" encoding="utf-8"?>
<a:theme xmlns:a="http://schemas.openxmlformats.org/drawingml/2006/main" name="Kent template">
  <a:themeElements>
    <a:clrScheme name="NZGBC - Homestar">
      <a:dk1>
        <a:srgbClr val="4A5C65"/>
      </a:dk1>
      <a:lt1>
        <a:srgbClr val="FFFFFF"/>
      </a:lt1>
      <a:dk2>
        <a:srgbClr val="A6BCC9"/>
      </a:dk2>
      <a:lt2>
        <a:srgbClr val="DEE9F2"/>
      </a:lt2>
      <a:accent1>
        <a:srgbClr val="209F9F"/>
      </a:accent1>
      <a:accent2>
        <a:srgbClr val="EAB61E"/>
      </a:accent2>
      <a:accent3>
        <a:srgbClr val="E33C00"/>
      </a:accent3>
      <a:accent4>
        <a:srgbClr val="056C5B"/>
      </a:accent4>
      <a:accent5>
        <a:srgbClr val="9A999E"/>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ule 3" id="{A9F3AFBE-7945-F34D-9E32-FAE8F2CB7086}" vid="{427D4155-E016-3D4F-9F2C-E23546B1E4B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raphik Bold"/>
        <a:ea typeface=""/>
        <a:cs typeface=""/>
      </a:majorFont>
      <a:minorFont>
        <a:latin typeface="Graph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ent template">
  <a:themeElements>
    <a:clrScheme name="NZGBC - Homestar">
      <a:dk1>
        <a:srgbClr val="4A5C65"/>
      </a:dk1>
      <a:lt1>
        <a:srgbClr val="FFFFFF"/>
      </a:lt1>
      <a:dk2>
        <a:srgbClr val="A6BCC9"/>
      </a:dk2>
      <a:lt2>
        <a:srgbClr val="DEE9F2"/>
      </a:lt2>
      <a:accent1>
        <a:srgbClr val="209F9F"/>
      </a:accent1>
      <a:accent2>
        <a:srgbClr val="EAB61E"/>
      </a:accent2>
      <a:accent3>
        <a:srgbClr val="E33C00"/>
      </a:accent3>
      <a:accent4>
        <a:srgbClr val="056C5B"/>
      </a:accent4>
      <a:accent5>
        <a:srgbClr val="9A999E"/>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FF74014B-B40F-FB4A-B9DF-5D53D3762C7B}" vid="{526B9052-74AA-5445-B3DC-DA3A28B72AC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4e4958-5c83-4962-a4a5-4ba8eb9ee3e9" xsi:nil="true"/>
    <lcf76f155ced4ddcb4097134ff3c332f xmlns="7a411de4-2290-4599-b2f9-2b32f5253387">
      <Terms xmlns="http://schemas.microsoft.com/office/infopath/2007/PartnerControls"/>
    </lcf76f155ced4ddcb4097134ff3c332f>
    <SharedWithUsers xmlns="854e4958-5c83-4962-a4a5-4ba8eb9ee3e9">
      <UserInfo>
        <DisplayName>Damiloju Adeyina</DisplayName>
        <AccountId>864</AccountId>
        <AccountType/>
      </UserInfo>
      <UserInfo>
        <DisplayName>Ana Lopez</DisplayName>
        <AccountId>1917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1218969D88E246B5E89A2D0616B3AD" ma:contentTypeVersion="16" ma:contentTypeDescription="Create a new document." ma:contentTypeScope="" ma:versionID="070e8fc4ce737a02573a1d0bcf18048e">
  <xsd:schema xmlns:xsd="http://www.w3.org/2001/XMLSchema" xmlns:xs="http://www.w3.org/2001/XMLSchema" xmlns:p="http://schemas.microsoft.com/office/2006/metadata/properties" xmlns:ns2="7a411de4-2290-4599-b2f9-2b32f5253387" xmlns:ns3="854e4958-5c83-4962-a4a5-4ba8eb9ee3e9" targetNamespace="http://schemas.microsoft.com/office/2006/metadata/properties" ma:root="true" ma:fieldsID="c0802328bf50d30401ec2a558f5c1cb2" ns2:_="" ns3:_="">
    <xsd:import namespace="7a411de4-2290-4599-b2f9-2b32f5253387"/>
    <xsd:import namespace="854e4958-5c83-4962-a4a5-4ba8eb9ee3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411de4-2290-4599-b2f9-2b32f5253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2e63ed-052f-4d66-9f5b-a84af95f7cc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4e4958-5c83-4962-a4a5-4ba8eb9ee3e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e58e3d-ef20-4ba0-a3b2-08844786271a}" ma:internalName="TaxCatchAll" ma:showField="CatchAllData" ma:web="854e4958-5c83-4962-a4a5-4ba8eb9ee3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9DD539-17BD-4E50-915A-3D6E9479648D}">
  <ds:schemaRefs>
    <ds:schemaRef ds:uri="http://purl.org/dc/terms/"/>
    <ds:schemaRef ds:uri="http://schemas.microsoft.com/office/2006/metadata/properties"/>
    <ds:schemaRef ds:uri="52985c86-f8c2-4ffb-9ed4-056f10e7bf99"/>
    <ds:schemaRef ds:uri="http://purl.org/dc/dcmitype/"/>
    <ds:schemaRef ds:uri="http://schemas.microsoft.com/office/2006/documentManagement/types"/>
    <ds:schemaRef ds:uri="e031cfab-a97c-4afb-81dd-5e0a2b2416f0"/>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D0651E6-FA20-4464-986F-52227EB270CC}"/>
</file>

<file path=customXml/itemProps3.xml><?xml version="1.0" encoding="utf-8"?>
<ds:datastoreItem xmlns:ds="http://schemas.openxmlformats.org/officeDocument/2006/customXml" ds:itemID="{77C5E71C-983A-4173-B80D-0243768AC2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Kent template</Template>
  <TotalTime>22002</TotalTime>
  <Words>2175</Words>
  <Application>Microsoft Office PowerPoint</Application>
  <PresentationFormat>On-screen Show (16:9)</PresentationFormat>
  <Paragraphs>407</Paragraphs>
  <Slides>52</Slides>
  <Notes>20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52</vt:i4>
      </vt:variant>
    </vt:vector>
  </HeadingPairs>
  <TitlesOfParts>
    <vt:vector size="74" baseType="lpstr">
      <vt:lpstr>DejaVuSans</vt:lpstr>
      <vt:lpstr>Graphik Medium</vt:lpstr>
      <vt:lpstr>Calibri</vt:lpstr>
      <vt:lpstr>Graphik Light</vt:lpstr>
      <vt:lpstr>Avenir Next LT Pro</vt:lpstr>
      <vt:lpstr>Graphik Bold</vt:lpstr>
      <vt:lpstr>inherit</vt:lpstr>
      <vt:lpstr>Avenir Book</vt:lpstr>
      <vt:lpstr>Avenir LT W01_55 Roman</vt:lpstr>
      <vt:lpstr>Calibri Light</vt:lpstr>
      <vt:lpstr>Calibre-Regular</vt:lpstr>
      <vt:lpstr>Arial</vt:lpstr>
      <vt:lpstr>Graphik</vt:lpstr>
      <vt:lpstr>Avenir Next LT Pro Demi</vt:lpstr>
      <vt:lpstr>Lato Light</vt:lpstr>
      <vt:lpstr>Roboto Slab Regular</vt:lpstr>
      <vt:lpstr>Arial Narrow</vt:lpstr>
      <vt:lpstr>Kent template</vt:lpstr>
      <vt:lpstr>Custom Design</vt:lpstr>
      <vt:lpstr>2_Office Theme</vt:lpstr>
      <vt:lpstr>Kent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Ventilation - Balanced</vt:lpstr>
      <vt:lpstr>PowerPoint Presentation</vt:lpstr>
      <vt:lpstr>PowerPoint Presentation</vt:lpstr>
      <vt:lpstr>PowerPoint Presentation</vt:lpstr>
      <vt:lpstr>PowerPoint Presentation</vt:lpstr>
      <vt:lpstr>PowerPoint Presentation</vt:lpstr>
      <vt:lpstr>PowerPoint Presentation</vt:lpstr>
      <vt:lpstr>Download free copy at: http://passivehouse.nz/hpcd-handbook/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Ann Durbin</dc:creator>
  <cp:lastModifiedBy>Matthew Cutler-Welsh</cp:lastModifiedBy>
  <cp:revision>6</cp:revision>
  <dcterms:created xsi:type="dcterms:W3CDTF">2022-09-03T01:53:55Z</dcterms:created>
  <dcterms:modified xsi:type="dcterms:W3CDTF">2023-03-17T08:14:26Z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0x010100F7590ADFD8E7B749A9CBC2096ABED7FA</vt:lpwstr>
  </property>
  <property fmtid="{D5CDD505-2E9C-101B-9397-08002B2CF9AE}" pid="3" name="MediaServiceImageTags">
    <vt:lpwstr/>
  </property>
</Properties>
</file>